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2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 Id="rId14" Type="http://schemas.openxmlformats.org/officeDocument/2006/relationships/image" Target="../media/image2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2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 Id="rId1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7772D04-72B2-417F-B723-1095308DA7F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710AC76-764B-491B-AFE7-ECB169785448}">
      <dgm:prSet/>
      <dgm:spPr/>
      <dgm:t>
        <a:bodyPr/>
        <a:lstStyle/>
        <a:p>
          <a:r>
            <a:rPr lang="pt-BR" b="1"/>
            <a:t>Vamos o dia 21/08/2024 apresentar um vídeo do trabalho em equipe.</a:t>
          </a:r>
          <a:endParaRPr lang="en-US"/>
        </a:p>
      </dgm:t>
    </dgm:pt>
    <dgm:pt modelId="{22B6546D-E480-4CB5-91E3-CB6AD7D4DB6E}" type="parTrans" cxnId="{1F87F47A-B908-4157-BE6B-12CA94223621}">
      <dgm:prSet/>
      <dgm:spPr/>
      <dgm:t>
        <a:bodyPr/>
        <a:lstStyle/>
        <a:p>
          <a:endParaRPr lang="en-US"/>
        </a:p>
      </dgm:t>
    </dgm:pt>
    <dgm:pt modelId="{DFFBBDA4-B45D-4057-9B5B-F8FC79F1054C}" type="sibTrans" cxnId="{1F87F47A-B908-4157-BE6B-12CA94223621}">
      <dgm:prSet/>
      <dgm:spPr/>
      <dgm:t>
        <a:bodyPr/>
        <a:lstStyle/>
        <a:p>
          <a:endParaRPr lang="en-US"/>
        </a:p>
      </dgm:t>
    </dgm:pt>
    <dgm:pt modelId="{C07DF1C5-AAD8-4EAA-9E50-18A22AEDA38A}">
      <dgm:prSet/>
      <dgm:spPr/>
      <dgm:t>
        <a:bodyPr/>
        <a:lstStyle/>
        <a:p>
          <a:r>
            <a:rPr lang="pt-BR" b="1"/>
            <a:t>Conferir a lista de presença.</a:t>
          </a:r>
          <a:endParaRPr lang="en-US"/>
        </a:p>
      </dgm:t>
    </dgm:pt>
    <dgm:pt modelId="{D8E464DE-99D5-4F50-919F-37686FD06E30}" type="parTrans" cxnId="{BEE9BE66-8B99-4D34-92FA-25771DC75168}">
      <dgm:prSet/>
      <dgm:spPr/>
      <dgm:t>
        <a:bodyPr/>
        <a:lstStyle/>
        <a:p>
          <a:endParaRPr lang="en-US"/>
        </a:p>
      </dgm:t>
    </dgm:pt>
    <dgm:pt modelId="{E3FE5F88-0A6F-4E38-ADC2-7779F2EDF45B}" type="sibTrans" cxnId="{BEE9BE66-8B99-4D34-92FA-25771DC75168}">
      <dgm:prSet/>
      <dgm:spPr/>
      <dgm:t>
        <a:bodyPr/>
        <a:lstStyle/>
        <a:p>
          <a:endParaRPr lang="en-US"/>
        </a:p>
      </dgm:t>
    </dgm:pt>
    <dgm:pt modelId="{B934799E-0761-4705-861B-3DF4AE7F1A58}">
      <dgm:prSet/>
      <dgm:spPr/>
      <dgm:t>
        <a:bodyPr/>
        <a:lstStyle/>
        <a:p>
          <a:r>
            <a:rPr lang="pt-BR" b="1"/>
            <a:t>Combinar o que vamos fazer nos dias 28/09/24 e 04/09/2024.</a:t>
          </a:r>
          <a:endParaRPr lang="en-US"/>
        </a:p>
      </dgm:t>
    </dgm:pt>
    <dgm:pt modelId="{B4CF2C9B-9467-49BF-8895-C723D500BA43}" type="parTrans" cxnId="{D1A96BC9-3A83-4D7D-A117-E5BA7DA4F56A}">
      <dgm:prSet/>
      <dgm:spPr/>
      <dgm:t>
        <a:bodyPr/>
        <a:lstStyle/>
        <a:p>
          <a:endParaRPr lang="en-US"/>
        </a:p>
      </dgm:t>
    </dgm:pt>
    <dgm:pt modelId="{10C9273B-3529-4237-840A-8F27610437B8}" type="sibTrans" cxnId="{D1A96BC9-3A83-4D7D-A117-E5BA7DA4F56A}">
      <dgm:prSet/>
      <dgm:spPr/>
      <dgm:t>
        <a:bodyPr/>
        <a:lstStyle/>
        <a:p>
          <a:endParaRPr lang="en-US"/>
        </a:p>
      </dgm:t>
    </dgm:pt>
    <dgm:pt modelId="{3955356C-1B75-46B1-A81C-A87C82C98A63}">
      <dgm:prSet/>
      <dgm:spPr/>
      <dgm:t>
        <a:bodyPr/>
        <a:lstStyle/>
        <a:p>
          <a:r>
            <a:rPr lang="pt-BR" b="1"/>
            <a:t>Trocas de ambientes só vão acontecer depois da reunião geral com diretor ou vice direção.</a:t>
          </a:r>
          <a:endParaRPr lang="en-US"/>
        </a:p>
      </dgm:t>
    </dgm:pt>
    <dgm:pt modelId="{892C5CE3-98DF-4D58-AA20-C3B4FA46CD24}" type="parTrans" cxnId="{7FC288B9-3275-496D-8A51-93672ED0826F}">
      <dgm:prSet/>
      <dgm:spPr/>
      <dgm:t>
        <a:bodyPr/>
        <a:lstStyle/>
        <a:p>
          <a:endParaRPr lang="en-US"/>
        </a:p>
      </dgm:t>
    </dgm:pt>
    <dgm:pt modelId="{84866B1E-6CED-41DC-9CBD-0D30D5158479}" type="sibTrans" cxnId="{7FC288B9-3275-496D-8A51-93672ED0826F}">
      <dgm:prSet/>
      <dgm:spPr/>
      <dgm:t>
        <a:bodyPr/>
        <a:lstStyle/>
        <a:p>
          <a:endParaRPr lang="en-US"/>
        </a:p>
      </dgm:t>
    </dgm:pt>
    <dgm:pt modelId="{947B276E-18A2-49EE-87C2-AE219E9E171A}">
      <dgm:prSet/>
      <dgm:spPr/>
      <dgm:t>
        <a:bodyPr/>
        <a:lstStyle/>
        <a:p>
          <a:r>
            <a:rPr lang="pt-BR" b="1"/>
            <a:t>Vocês terão agenda do Clube e de Reuniões.</a:t>
          </a:r>
          <a:endParaRPr lang="en-US"/>
        </a:p>
      </dgm:t>
    </dgm:pt>
    <dgm:pt modelId="{AF04C195-3D3B-4535-BADB-8407C439BF93}" type="parTrans" cxnId="{3C191CBD-FD08-4202-A114-C19020415783}">
      <dgm:prSet/>
      <dgm:spPr/>
      <dgm:t>
        <a:bodyPr/>
        <a:lstStyle/>
        <a:p>
          <a:endParaRPr lang="en-US"/>
        </a:p>
      </dgm:t>
    </dgm:pt>
    <dgm:pt modelId="{8483853C-7C5A-42FB-8C6F-007861945024}" type="sibTrans" cxnId="{3C191CBD-FD08-4202-A114-C19020415783}">
      <dgm:prSet/>
      <dgm:spPr/>
      <dgm:t>
        <a:bodyPr/>
        <a:lstStyle/>
        <a:p>
          <a:endParaRPr lang="en-US"/>
        </a:p>
      </dgm:t>
    </dgm:pt>
    <dgm:pt modelId="{2FDED945-D261-4DA3-9E6A-866359492138}">
      <dgm:prSet/>
      <dgm:spPr/>
      <dgm:t>
        <a:bodyPr/>
        <a:lstStyle/>
        <a:p>
          <a:r>
            <a:rPr lang="pt-BR" b="1"/>
            <a:t>Preencher  o Plano de Ação e Cronograma</a:t>
          </a:r>
          <a:endParaRPr lang="en-US"/>
        </a:p>
      </dgm:t>
    </dgm:pt>
    <dgm:pt modelId="{F8CDA099-6DA2-4FDD-B449-B5F277D6AEE3}" type="parTrans" cxnId="{40B91007-4EFA-40E3-998D-C37F24988B3B}">
      <dgm:prSet/>
      <dgm:spPr/>
      <dgm:t>
        <a:bodyPr/>
        <a:lstStyle/>
        <a:p>
          <a:endParaRPr lang="en-US"/>
        </a:p>
      </dgm:t>
    </dgm:pt>
    <dgm:pt modelId="{3BB1A2C4-722F-4DBB-8CB0-E6B1240BDA84}" type="sibTrans" cxnId="{40B91007-4EFA-40E3-998D-C37F24988B3B}">
      <dgm:prSet/>
      <dgm:spPr/>
      <dgm:t>
        <a:bodyPr/>
        <a:lstStyle/>
        <a:p>
          <a:endParaRPr lang="en-US"/>
        </a:p>
      </dgm:t>
    </dgm:pt>
    <dgm:pt modelId="{6CA48511-07C8-4AE0-899D-455901E13488}">
      <dgm:prSet/>
      <dgm:spPr/>
      <dgm:t>
        <a:bodyPr/>
        <a:lstStyle/>
        <a:p>
          <a:r>
            <a:rPr lang="pt-BR" b="1"/>
            <a:t>Combinar 4 lideres ( 6º e 7º e 8º e 9º ano)que vão solicitar os materiais com antecedência  caderno próprio e pegar entregar as listas de chamada. </a:t>
          </a:r>
          <a:endParaRPr lang="en-US"/>
        </a:p>
      </dgm:t>
    </dgm:pt>
    <dgm:pt modelId="{F1A01B39-B786-4FF0-BA44-7EEEFA9EC57F}" type="parTrans" cxnId="{1A285341-64BA-4ABF-8B0E-A0E8186EEC51}">
      <dgm:prSet/>
      <dgm:spPr/>
      <dgm:t>
        <a:bodyPr/>
        <a:lstStyle/>
        <a:p>
          <a:endParaRPr lang="en-US"/>
        </a:p>
      </dgm:t>
    </dgm:pt>
    <dgm:pt modelId="{BD075401-99EE-4D3F-8EBD-3201DC11ABAF}" type="sibTrans" cxnId="{1A285341-64BA-4ABF-8B0E-A0E8186EEC51}">
      <dgm:prSet/>
      <dgm:spPr/>
      <dgm:t>
        <a:bodyPr/>
        <a:lstStyle/>
        <a:p>
          <a:endParaRPr lang="en-US"/>
        </a:p>
      </dgm:t>
    </dgm:pt>
    <dgm:pt modelId="{13801592-9C69-4E67-899C-1D91D3DF8C3E}" type="pres">
      <dgm:prSet presAssocID="{E7772D04-72B2-417F-B723-1095308DA7FE}" presName="root" presStyleCnt="0">
        <dgm:presLayoutVars>
          <dgm:dir/>
          <dgm:resizeHandles val="exact"/>
        </dgm:presLayoutVars>
      </dgm:prSet>
      <dgm:spPr/>
    </dgm:pt>
    <dgm:pt modelId="{E3C343C0-F43D-4B73-98C6-771F97EAB67A}" type="pres">
      <dgm:prSet presAssocID="{1710AC76-764B-491B-AFE7-ECB169785448}" presName="compNode" presStyleCnt="0"/>
      <dgm:spPr/>
    </dgm:pt>
    <dgm:pt modelId="{B3F138C9-73E6-4873-A91D-1BEAAA39EFE9}" type="pres">
      <dgm:prSet presAssocID="{1710AC76-764B-491B-AFE7-ECB169785448}" presName="bgRect" presStyleLbl="bgShp" presStyleIdx="0" presStyleCnt="7"/>
      <dgm:spPr/>
    </dgm:pt>
    <dgm:pt modelId="{A9E815AA-A447-49A5-A1F4-CB6C0A703261}" type="pres">
      <dgm:prSet presAssocID="{1710AC76-764B-491B-AFE7-ECB169785448}"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683983A9-1313-4F52-8E77-43480D1F36CF}" type="pres">
      <dgm:prSet presAssocID="{1710AC76-764B-491B-AFE7-ECB169785448}" presName="spaceRect" presStyleCnt="0"/>
      <dgm:spPr/>
    </dgm:pt>
    <dgm:pt modelId="{181F1E7F-939F-4DEA-AF84-D10C441DF48B}" type="pres">
      <dgm:prSet presAssocID="{1710AC76-764B-491B-AFE7-ECB169785448}" presName="parTx" presStyleLbl="revTx" presStyleIdx="0" presStyleCnt="7">
        <dgm:presLayoutVars>
          <dgm:chMax val="0"/>
          <dgm:chPref val="0"/>
        </dgm:presLayoutVars>
      </dgm:prSet>
      <dgm:spPr/>
    </dgm:pt>
    <dgm:pt modelId="{96DC600E-B54C-433E-B67E-3A421E427E54}" type="pres">
      <dgm:prSet presAssocID="{DFFBBDA4-B45D-4057-9B5B-F8FC79F1054C}" presName="sibTrans" presStyleCnt="0"/>
      <dgm:spPr/>
    </dgm:pt>
    <dgm:pt modelId="{97683E14-2929-4F39-BA3D-FC20017E4E9A}" type="pres">
      <dgm:prSet presAssocID="{C07DF1C5-AAD8-4EAA-9E50-18A22AEDA38A}" presName="compNode" presStyleCnt="0"/>
      <dgm:spPr/>
    </dgm:pt>
    <dgm:pt modelId="{B5D97FF9-AB25-439B-9723-0591B23B2224}" type="pres">
      <dgm:prSet presAssocID="{C07DF1C5-AAD8-4EAA-9E50-18A22AEDA38A}" presName="bgRect" presStyleLbl="bgShp" presStyleIdx="1" presStyleCnt="7"/>
      <dgm:spPr/>
    </dgm:pt>
    <dgm:pt modelId="{3200636F-4280-4B5C-A8D1-666965366396}" type="pres">
      <dgm:prSet presAssocID="{C07DF1C5-AAD8-4EAA-9E50-18A22AEDA38A}"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ierarquia"/>
        </a:ext>
      </dgm:extLst>
    </dgm:pt>
    <dgm:pt modelId="{1C9CADCF-4244-4242-9540-EA6969A7EDAA}" type="pres">
      <dgm:prSet presAssocID="{C07DF1C5-AAD8-4EAA-9E50-18A22AEDA38A}" presName="spaceRect" presStyleCnt="0"/>
      <dgm:spPr/>
    </dgm:pt>
    <dgm:pt modelId="{51D81A65-B49E-4529-A5A4-D1577BAB585B}" type="pres">
      <dgm:prSet presAssocID="{C07DF1C5-AAD8-4EAA-9E50-18A22AEDA38A}" presName="parTx" presStyleLbl="revTx" presStyleIdx="1" presStyleCnt="7">
        <dgm:presLayoutVars>
          <dgm:chMax val="0"/>
          <dgm:chPref val="0"/>
        </dgm:presLayoutVars>
      </dgm:prSet>
      <dgm:spPr/>
    </dgm:pt>
    <dgm:pt modelId="{6188A418-56F4-4284-8D53-6C51EB7D7DF5}" type="pres">
      <dgm:prSet presAssocID="{E3FE5F88-0A6F-4E38-ADC2-7779F2EDF45B}" presName="sibTrans" presStyleCnt="0"/>
      <dgm:spPr/>
    </dgm:pt>
    <dgm:pt modelId="{EA49E702-9B76-4E7B-9B22-867157744E92}" type="pres">
      <dgm:prSet presAssocID="{B934799E-0761-4705-861B-3DF4AE7F1A58}" presName="compNode" presStyleCnt="0"/>
      <dgm:spPr/>
    </dgm:pt>
    <dgm:pt modelId="{15A8EC01-1CEF-4857-9973-11E90DC635EC}" type="pres">
      <dgm:prSet presAssocID="{B934799E-0761-4705-861B-3DF4AE7F1A58}" presName="bgRect" presStyleLbl="bgShp" presStyleIdx="2" presStyleCnt="7"/>
      <dgm:spPr/>
    </dgm:pt>
    <dgm:pt modelId="{3C4790F2-0DFA-4052-8B9E-8E91BFD07381}" type="pres">
      <dgm:prSet presAssocID="{B934799E-0761-4705-861B-3DF4AE7F1A58}"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inimizar"/>
        </a:ext>
      </dgm:extLst>
    </dgm:pt>
    <dgm:pt modelId="{98540F54-396E-4098-99B7-31F85EF7DE18}" type="pres">
      <dgm:prSet presAssocID="{B934799E-0761-4705-861B-3DF4AE7F1A58}" presName="spaceRect" presStyleCnt="0"/>
      <dgm:spPr/>
    </dgm:pt>
    <dgm:pt modelId="{2770BFE2-2351-4D18-B791-FE549C6154D2}" type="pres">
      <dgm:prSet presAssocID="{B934799E-0761-4705-861B-3DF4AE7F1A58}" presName="parTx" presStyleLbl="revTx" presStyleIdx="2" presStyleCnt="7">
        <dgm:presLayoutVars>
          <dgm:chMax val="0"/>
          <dgm:chPref val="0"/>
        </dgm:presLayoutVars>
      </dgm:prSet>
      <dgm:spPr/>
    </dgm:pt>
    <dgm:pt modelId="{BF00BA4B-9A9B-4DF7-9DAC-064117677155}" type="pres">
      <dgm:prSet presAssocID="{10C9273B-3529-4237-840A-8F27610437B8}" presName="sibTrans" presStyleCnt="0"/>
      <dgm:spPr/>
    </dgm:pt>
    <dgm:pt modelId="{F00E3954-0680-432E-AC62-7AC274D16C47}" type="pres">
      <dgm:prSet presAssocID="{3955356C-1B75-46B1-A81C-A87C82C98A63}" presName="compNode" presStyleCnt="0"/>
      <dgm:spPr/>
    </dgm:pt>
    <dgm:pt modelId="{345A1FE9-60D0-48FC-8218-0D4E17E9B66F}" type="pres">
      <dgm:prSet presAssocID="{3955356C-1B75-46B1-A81C-A87C82C98A63}" presName="bgRect" presStyleLbl="bgShp" presStyleIdx="3" presStyleCnt="7"/>
      <dgm:spPr/>
    </dgm:pt>
    <dgm:pt modelId="{0767AB68-4A1A-416C-8765-1B01160AB901}" type="pres">
      <dgm:prSet presAssocID="{3955356C-1B75-46B1-A81C-A87C82C98A63}"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eunião"/>
        </a:ext>
      </dgm:extLst>
    </dgm:pt>
    <dgm:pt modelId="{C56BEA22-56A4-42B7-BC65-6E4D408FF5CE}" type="pres">
      <dgm:prSet presAssocID="{3955356C-1B75-46B1-A81C-A87C82C98A63}" presName="spaceRect" presStyleCnt="0"/>
      <dgm:spPr/>
    </dgm:pt>
    <dgm:pt modelId="{40EDA721-B868-46B8-907F-835CFE1E5698}" type="pres">
      <dgm:prSet presAssocID="{3955356C-1B75-46B1-A81C-A87C82C98A63}" presName="parTx" presStyleLbl="revTx" presStyleIdx="3" presStyleCnt="7">
        <dgm:presLayoutVars>
          <dgm:chMax val="0"/>
          <dgm:chPref val="0"/>
        </dgm:presLayoutVars>
      </dgm:prSet>
      <dgm:spPr/>
    </dgm:pt>
    <dgm:pt modelId="{BEADA1CD-9233-4CD5-8FBB-8D016287321C}" type="pres">
      <dgm:prSet presAssocID="{84866B1E-6CED-41DC-9CBD-0D30D5158479}" presName="sibTrans" presStyleCnt="0"/>
      <dgm:spPr/>
    </dgm:pt>
    <dgm:pt modelId="{E6DAB385-D252-49DF-815D-4E49EBA77AE6}" type="pres">
      <dgm:prSet presAssocID="{947B276E-18A2-49EE-87C2-AE219E9E171A}" presName="compNode" presStyleCnt="0"/>
      <dgm:spPr/>
    </dgm:pt>
    <dgm:pt modelId="{2A562E08-66F5-44D9-8C93-AA41640E0E47}" type="pres">
      <dgm:prSet presAssocID="{947B276E-18A2-49EE-87C2-AE219E9E171A}" presName="bgRect" presStyleLbl="bgShp" presStyleIdx="4" presStyleCnt="7"/>
      <dgm:spPr/>
    </dgm:pt>
    <dgm:pt modelId="{C76BDF5E-BAF6-4925-9004-931F36A6457B}" type="pres">
      <dgm:prSet presAssocID="{947B276E-18A2-49EE-87C2-AE219E9E171A}"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uários"/>
        </a:ext>
      </dgm:extLst>
    </dgm:pt>
    <dgm:pt modelId="{58713EF1-C629-432C-AA68-F0EDBF67C438}" type="pres">
      <dgm:prSet presAssocID="{947B276E-18A2-49EE-87C2-AE219E9E171A}" presName="spaceRect" presStyleCnt="0"/>
      <dgm:spPr/>
    </dgm:pt>
    <dgm:pt modelId="{0F188E8C-1CA8-42D0-AB4F-8D35039B6317}" type="pres">
      <dgm:prSet presAssocID="{947B276E-18A2-49EE-87C2-AE219E9E171A}" presName="parTx" presStyleLbl="revTx" presStyleIdx="4" presStyleCnt="7">
        <dgm:presLayoutVars>
          <dgm:chMax val="0"/>
          <dgm:chPref val="0"/>
        </dgm:presLayoutVars>
      </dgm:prSet>
      <dgm:spPr/>
    </dgm:pt>
    <dgm:pt modelId="{DB64C641-147A-41FA-B572-B9927E6E889B}" type="pres">
      <dgm:prSet presAssocID="{8483853C-7C5A-42FB-8C6F-007861945024}" presName="sibTrans" presStyleCnt="0"/>
      <dgm:spPr/>
    </dgm:pt>
    <dgm:pt modelId="{475CE9E6-A51B-4913-BBFA-4746D653ADE2}" type="pres">
      <dgm:prSet presAssocID="{2FDED945-D261-4DA3-9E6A-866359492138}" presName="compNode" presStyleCnt="0"/>
      <dgm:spPr/>
    </dgm:pt>
    <dgm:pt modelId="{A84DFBC8-0C57-4393-B6E5-8AC15CCCDF00}" type="pres">
      <dgm:prSet presAssocID="{2FDED945-D261-4DA3-9E6A-866359492138}" presName="bgRect" presStyleLbl="bgShp" presStyleIdx="5" presStyleCnt="7"/>
      <dgm:spPr/>
    </dgm:pt>
    <dgm:pt modelId="{45F9913B-1D5E-46E2-9D33-EFCDC1E14865}" type="pres">
      <dgm:prSet presAssocID="{2FDED945-D261-4DA3-9E6A-866359492138}"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arca de seleção"/>
        </a:ext>
      </dgm:extLst>
    </dgm:pt>
    <dgm:pt modelId="{9A1BAA5F-B6BA-4651-A3F6-7A7CF0CA002C}" type="pres">
      <dgm:prSet presAssocID="{2FDED945-D261-4DA3-9E6A-866359492138}" presName="spaceRect" presStyleCnt="0"/>
      <dgm:spPr/>
    </dgm:pt>
    <dgm:pt modelId="{9E8374C3-44BC-4955-ABAF-20BC2396FDF5}" type="pres">
      <dgm:prSet presAssocID="{2FDED945-D261-4DA3-9E6A-866359492138}" presName="parTx" presStyleLbl="revTx" presStyleIdx="5" presStyleCnt="7">
        <dgm:presLayoutVars>
          <dgm:chMax val="0"/>
          <dgm:chPref val="0"/>
        </dgm:presLayoutVars>
      </dgm:prSet>
      <dgm:spPr/>
    </dgm:pt>
    <dgm:pt modelId="{8E6CC9AC-34CD-42BB-BEBE-A0A219F189D8}" type="pres">
      <dgm:prSet presAssocID="{3BB1A2C4-722F-4DBB-8CB0-E6B1240BDA84}" presName="sibTrans" presStyleCnt="0"/>
      <dgm:spPr/>
    </dgm:pt>
    <dgm:pt modelId="{557D27B9-2D5B-4B5B-99AE-21EE4854CEB7}" type="pres">
      <dgm:prSet presAssocID="{6CA48511-07C8-4AE0-899D-455901E13488}" presName="compNode" presStyleCnt="0"/>
      <dgm:spPr/>
    </dgm:pt>
    <dgm:pt modelId="{5366E2D6-67AD-4C51-A1AD-13411FF629D9}" type="pres">
      <dgm:prSet presAssocID="{6CA48511-07C8-4AE0-899D-455901E13488}" presName="bgRect" presStyleLbl="bgShp" presStyleIdx="6" presStyleCnt="7"/>
      <dgm:spPr/>
    </dgm:pt>
    <dgm:pt modelId="{81228384-3B1B-41F3-9F03-EA9E6AB1F002}" type="pres">
      <dgm:prSet presAssocID="{6CA48511-07C8-4AE0-899D-455901E13488}"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ientista"/>
        </a:ext>
      </dgm:extLst>
    </dgm:pt>
    <dgm:pt modelId="{2E5460CC-B06F-4E80-A760-8D21BFD24EE8}" type="pres">
      <dgm:prSet presAssocID="{6CA48511-07C8-4AE0-899D-455901E13488}" presName="spaceRect" presStyleCnt="0"/>
      <dgm:spPr/>
    </dgm:pt>
    <dgm:pt modelId="{DCCD4D57-21B7-4438-B6A2-56F6488143DA}" type="pres">
      <dgm:prSet presAssocID="{6CA48511-07C8-4AE0-899D-455901E13488}" presName="parTx" presStyleLbl="revTx" presStyleIdx="6" presStyleCnt="7">
        <dgm:presLayoutVars>
          <dgm:chMax val="0"/>
          <dgm:chPref val="0"/>
        </dgm:presLayoutVars>
      </dgm:prSet>
      <dgm:spPr/>
    </dgm:pt>
  </dgm:ptLst>
  <dgm:cxnLst>
    <dgm:cxn modelId="{40B91007-4EFA-40E3-998D-C37F24988B3B}" srcId="{E7772D04-72B2-417F-B723-1095308DA7FE}" destId="{2FDED945-D261-4DA3-9E6A-866359492138}" srcOrd="5" destOrd="0" parTransId="{F8CDA099-6DA2-4FDD-B449-B5F277D6AEE3}" sibTransId="{3BB1A2C4-722F-4DBB-8CB0-E6B1240BDA84}"/>
    <dgm:cxn modelId="{2261C337-12EA-4D00-850A-9BE17FE7A70A}" type="presOf" srcId="{6CA48511-07C8-4AE0-899D-455901E13488}" destId="{DCCD4D57-21B7-4438-B6A2-56F6488143DA}" srcOrd="0" destOrd="0" presId="urn:microsoft.com/office/officeart/2018/2/layout/IconVerticalSolidList"/>
    <dgm:cxn modelId="{F30CB140-4104-4D29-9573-A7C0393B40D9}" type="presOf" srcId="{E7772D04-72B2-417F-B723-1095308DA7FE}" destId="{13801592-9C69-4E67-899C-1D91D3DF8C3E}" srcOrd="0" destOrd="0" presId="urn:microsoft.com/office/officeart/2018/2/layout/IconVerticalSolidList"/>
    <dgm:cxn modelId="{1A285341-64BA-4ABF-8B0E-A0E8186EEC51}" srcId="{E7772D04-72B2-417F-B723-1095308DA7FE}" destId="{6CA48511-07C8-4AE0-899D-455901E13488}" srcOrd="6" destOrd="0" parTransId="{F1A01B39-B786-4FF0-BA44-7EEEFA9EC57F}" sibTransId="{BD075401-99EE-4D3F-8EBD-3201DC11ABAF}"/>
    <dgm:cxn modelId="{BEE9BE66-8B99-4D34-92FA-25771DC75168}" srcId="{E7772D04-72B2-417F-B723-1095308DA7FE}" destId="{C07DF1C5-AAD8-4EAA-9E50-18A22AEDA38A}" srcOrd="1" destOrd="0" parTransId="{D8E464DE-99D5-4F50-919F-37686FD06E30}" sibTransId="{E3FE5F88-0A6F-4E38-ADC2-7779F2EDF45B}"/>
    <dgm:cxn modelId="{1F87F47A-B908-4157-BE6B-12CA94223621}" srcId="{E7772D04-72B2-417F-B723-1095308DA7FE}" destId="{1710AC76-764B-491B-AFE7-ECB169785448}" srcOrd="0" destOrd="0" parTransId="{22B6546D-E480-4CB5-91E3-CB6AD7D4DB6E}" sibTransId="{DFFBBDA4-B45D-4057-9B5B-F8FC79F1054C}"/>
    <dgm:cxn modelId="{8D4D7086-FE81-49B2-9DAC-32555715AA0D}" type="presOf" srcId="{2FDED945-D261-4DA3-9E6A-866359492138}" destId="{9E8374C3-44BC-4955-ABAF-20BC2396FDF5}" srcOrd="0" destOrd="0" presId="urn:microsoft.com/office/officeart/2018/2/layout/IconVerticalSolidList"/>
    <dgm:cxn modelId="{7330349F-2F7F-4819-A857-4D5810BDE1B3}" type="presOf" srcId="{C07DF1C5-AAD8-4EAA-9E50-18A22AEDA38A}" destId="{51D81A65-B49E-4529-A5A4-D1577BAB585B}" srcOrd="0" destOrd="0" presId="urn:microsoft.com/office/officeart/2018/2/layout/IconVerticalSolidList"/>
    <dgm:cxn modelId="{95A413B0-F046-48A9-921F-D7F1FDAE137B}" type="presOf" srcId="{1710AC76-764B-491B-AFE7-ECB169785448}" destId="{181F1E7F-939F-4DEA-AF84-D10C441DF48B}" srcOrd="0" destOrd="0" presId="urn:microsoft.com/office/officeart/2018/2/layout/IconVerticalSolidList"/>
    <dgm:cxn modelId="{7FC288B9-3275-496D-8A51-93672ED0826F}" srcId="{E7772D04-72B2-417F-B723-1095308DA7FE}" destId="{3955356C-1B75-46B1-A81C-A87C82C98A63}" srcOrd="3" destOrd="0" parTransId="{892C5CE3-98DF-4D58-AA20-C3B4FA46CD24}" sibTransId="{84866B1E-6CED-41DC-9CBD-0D30D5158479}"/>
    <dgm:cxn modelId="{3C191CBD-FD08-4202-A114-C19020415783}" srcId="{E7772D04-72B2-417F-B723-1095308DA7FE}" destId="{947B276E-18A2-49EE-87C2-AE219E9E171A}" srcOrd="4" destOrd="0" parTransId="{AF04C195-3D3B-4535-BADB-8407C439BF93}" sibTransId="{8483853C-7C5A-42FB-8C6F-007861945024}"/>
    <dgm:cxn modelId="{D1A96BC9-3A83-4D7D-A117-E5BA7DA4F56A}" srcId="{E7772D04-72B2-417F-B723-1095308DA7FE}" destId="{B934799E-0761-4705-861B-3DF4AE7F1A58}" srcOrd="2" destOrd="0" parTransId="{B4CF2C9B-9467-49BF-8895-C723D500BA43}" sibTransId="{10C9273B-3529-4237-840A-8F27610437B8}"/>
    <dgm:cxn modelId="{A4B57AE4-6BFA-472E-862C-D3F5374E63BB}" type="presOf" srcId="{3955356C-1B75-46B1-A81C-A87C82C98A63}" destId="{40EDA721-B868-46B8-907F-835CFE1E5698}" srcOrd="0" destOrd="0" presId="urn:microsoft.com/office/officeart/2018/2/layout/IconVerticalSolidList"/>
    <dgm:cxn modelId="{D51ED1EB-28A3-4751-BC50-77CC8F813C76}" type="presOf" srcId="{947B276E-18A2-49EE-87C2-AE219E9E171A}" destId="{0F188E8C-1CA8-42D0-AB4F-8D35039B6317}" srcOrd="0" destOrd="0" presId="urn:microsoft.com/office/officeart/2018/2/layout/IconVerticalSolidList"/>
    <dgm:cxn modelId="{92A95FEF-60BB-4889-8CF9-0F3120F06FB7}" type="presOf" srcId="{B934799E-0761-4705-861B-3DF4AE7F1A58}" destId="{2770BFE2-2351-4D18-B791-FE549C6154D2}" srcOrd="0" destOrd="0" presId="urn:microsoft.com/office/officeart/2018/2/layout/IconVerticalSolidList"/>
    <dgm:cxn modelId="{7E994D7C-7E9A-46EF-A115-862C663B1253}" type="presParOf" srcId="{13801592-9C69-4E67-899C-1D91D3DF8C3E}" destId="{E3C343C0-F43D-4B73-98C6-771F97EAB67A}" srcOrd="0" destOrd="0" presId="urn:microsoft.com/office/officeart/2018/2/layout/IconVerticalSolidList"/>
    <dgm:cxn modelId="{D1A61C9C-1533-41F5-9FDD-BDDB4579AFFA}" type="presParOf" srcId="{E3C343C0-F43D-4B73-98C6-771F97EAB67A}" destId="{B3F138C9-73E6-4873-A91D-1BEAAA39EFE9}" srcOrd="0" destOrd="0" presId="urn:microsoft.com/office/officeart/2018/2/layout/IconVerticalSolidList"/>
    <dgm:cxn modelId="{66FEA169-2B9B-4272-8648-94CC2EA7CD43}" type="presParOf" srcId="{E3C343C0-F43D-4B73-98C6-771F97EAB67A}" destId="{A9E815AA-A447-49A5-A1F4-CB6C0A703261}" srcOrd="1" destOrd="0" presId="urn:microsoft.com/office/officeart/2018/2/layout/IconVerticalSolidList"/>
    <dgm:cxn modelId="{4BE3478F-BF22-475A-B0E0-6D843E91EAD0}" type="presParOf" srcId="{E3C343C0-F43D-4B73-98C6-771F97EAB67A}" destId="{683983A9-1313-4F52-8E77-43480D1F36CF}" srcOrd="2" destOrd="0" presId="urn:microsoft.com/office/officeart/2018/2/layout/IconVerticalSolidList"/>
    <dgm:cxn modelId="{496137E4-4B41-41B6-BD28-0EDD09951547}" type="presParOf" srcId="{E3C343C0-F43D-4B73-98C6-771F97EAB67A}" destId="{181F1E7F-939F-4DEA-AF84-D10C441DF48B}" srcOrd="3" destOrd="0" presId="urn:microsoft.com/office/officeart/2018/2/layout/IconVerticalSolidList"/>
    <dgm:cxn modelId="{D2E93D53-07DE-4F01-B5DF-AABD1238A11E}" type="presParOf" srcId="{13801592-9C69-4E67-899C-1D91D3DF8C3E}" destId="{96DC600E-B54C-433E-B67E-3A421E427E54}" srcOrd="1" destOrd="0" presId="urn:microsoft.com/office/officeart/2018/2/layout/IconVerticalSolidList"/>
    <dgm:cxn modelId="{3A0EDBF6-824C-4087-81CB-166DA16D89B7}" type="presParOf" srcId="{13801592-9C69-4E67-899C-1D91D3DF8C3E}" destId="{97683E14-2929-4F39-BA3D-FC20017E4E9A}" srcOrd="2" destOrd="0" presId="urn:microsoft.com/office/officeart/2018/2/layout/IconVerticalSolidList"/>
    <dgm:cxn modelId="{416A2851-CE12-4F97-96DF-60DED93D53D5}" type="presParOf" srcId="{97683E14-2929-4F39-BA3D-FC20017E4E9A}" destId="{B5D97FF9-AB25-439B-9723-0591B23B2224}" srcOrd="0" destOrd="0" presId="urn:microsoft.com/office/officeart/2018/2/layout/IconVerticalSolidList"/>
    <dgm:cxn modelId="{CED01038-7AA9-4E69-90E9-F177B64A3F0D}" type="presParOf" srcId="{97683E14-2929-4F39-BA3D-FC20017E4E9A}" destId="{3200636F-4280-4B5C-A8D1-666965366396}" srcOrd="1" destOrd="0" presId="urn:microsoft.com/office/officeart/2018/2/layout/IconVerticalSolidList"/>
    <dgm:cxn modelId="{5CC112F8-291F-42CB-9303-C119EB9BFE40}" type="presParOf" srcId="{97683E14-2929-4F39-BA3D-FC20017E4E9A}" destId="{1C9CADCF-4244-4242-9540-EA6969A7EDAA}" srcOrd="2" destOrd="0" presId="urn:microsoft.com/office/officeart/2018/2/layout/IconVerticalSolidList"/>
    <dgm:cxn modelId="{85C70AF4-274C-413F-A6BE-8789590A7929}" type="presParOf" srcId="{97683E14-2929-4F39-BA3D-FC20017E4E9A}" destId="{51D81A65-B49E-4529-A5A4-D1577BAB585B}" srcOrd="3" destOrd="0" presId="urn:microsoft.com/office/officeart/2018/2/layout/IconVerticalSolidList"/>
    <dgm:cxn modelId="{0227305E-0145-4E78-A984-5F22A28BA4D1}" type="presParOf" srcId="{13801592-9C69-4E67-899C-1D91D3DF8C3E}" destId="{6188A418-56F4-4284-8D53-6C51EB7D7DF5}" srcOrd="3" destOrd="0" presId="urn:microsoft.com/office/officeart/2018/2/layout/IconVerticalSolidList"/>
    <dgm:cxn modelId="{0268195C-4904-43A1-9721-0FBF18FD2B5F}" type="presParOf" srcId="{13801592-9C69-4E67-899C-1D91D3DF8C3E}" destId="{EA49E702-9B76-4E7B-9B22-867157744E92}" srcOrd="4" destOrd="0" presId="urn:microsoft.com/office/officeart/2018/2/layout/IconVerticalSolidList"/>
    <dgm:cxn modelId="{6EE9874F-5D25-47A9-BC20-277863A2732C}" type="presParOf" srcId="{EA49E702-9B76-4E7B-9B22-867157744E92}" destId="{15A8EC01-1CEF-4857-9973-11E90DC635EC}" srcOrd="0" destOrd="0" presId="urn:microsoft.com/office/officeart/2018/2/layout/IconVerticalSolidList"/>
    <dgm:cxn modelId="{3892CFD3-87F5-4AFD-A004-9D34BEE1B902}" type="presParOf" srcId="{EA49E702-9B76-4E7B-9B22-867157744E92}" destId="{3C4790F2-0DFA-4052-8B9E-8E91BFD07381}" srcOrd="1" destOrd="0" presId="urn:microsoft.com/office/officeart/2018/2/layout/IconVerticalSolidList"/>
    <dgm:cxn modelId="{D48A43DA-FED5-4497-B70D-37B2EFB4CA29}" type="presParOf" srcId="{EA49E702-9B76-4E7B-9B22-867157744E92}" destId="{98540F54-396E-4098-99B7-31F85EF7DE18}" srcOrd="2" destOrd="0" presId="urn:microsoft.com/office/officeart/2018/2/layout/IconVerticalSolidList"/>
    <dgm:cxn modelId="{5279704E-D788-4828-8EF3-02F927EC3873}" type="presParOf" srcId="{EA49E702-9B76-4E7B-9B22-867157744E92}" destId="{2770BFE2-2351-4D18-B791-FE549C6154D2}" srcOrd="3" destOrd="0" presId="urn:microsoft.com/office/officeart/2018/2/layout/IconVerticalSolidList"/>
    <dgm:cxn modelId="{438AB8BF-ABB4-4714-AE4E-8CF60CD4B0FC}" type="presParOf" srcId="{13801592-9C69-4E67-899C-1D91D3DF8C3E}" destId="{BF00BA4B-9A9B-4DF7-9DAC-064117677155}" srcOrd="5" destOrd="0" presId="urn:microsoft.com/office/officeart/2018/2/layout/IconVerticalSolidList"/>
    <dgm:cxn modelId="{85918F03-F837-4C23-BD32-E8CEC9B3926F}" type="presParOf" srcId="{13801592-9C69-4E67-899C-1D91D3DF8C3E}" destId="{F00E3954-0680-432E-AC62-7AC274D16C47}" srcOrd="6" destOrd="0" presId="urn:microsoft.com/office/officeart/2018/2/layout/IconVerticalSolidList"/>
    <dgm:cxn modelId="{0A5630A3-30AF-45FF-AC71-DDECF8D4EDD8}" type="presParOf" srcId="{F00E3954-0680-432E-AC62-7AC274D16C47}" destId="{345A1FE9-60D0-48FC-8218-0D4E17E9B66F}" srcOrd="0" destOrd="0" presId="urn:microsoft.com/office/officeart/2018/2/layout/IconVerticalSolidList"/>
    <dgm:cxn modelId="{EC5FA298-9517-4FDF-A175-6EA025858C04}" type="presParOf" srcId="{F00E3954-0680-432E-AC62-7AC274D16C47}" destId="{0767AB68-4A1A-416C-8765-1B01160AB901}" srcOrd="1" destOrd="0" presId="urn:microsoft.com/office/officeart/2018/2/layout/IconVerticalSolidList"/>
    <dgm:cxn modelId="{A9946E7A-3C91-48B7-80C4-DAF3E7E185AB}" type="presParOf" srcId="{F00E3954-0680-432E-AC62-7AC274D16C47}" destId="{C56BEA22-56A4-42B7-BC65-6E4D408FF5CE}" srcOrd="2" destOrd="0" presId="urn:microsoft.com/office/officeart/2018/2/layout/IconVerticalSolidList"/>
    <dgm:cxn modelId="{5F3FE92A-6FBB-4863-B0D0-EEC8E8FC821D}" type="presParOf" srcId="{F00E3954-0680-432E-AC62-7AC274D16C47}" destId="{40EDA721-B868-46B8-907F-835CFE1E5698}" srcOrd="3" destOrd="0" presId="urn:microsoft.com/office/officeart/2018/2/layout/IconVerticalSolidList"/>
    <dgm:cxn modelId="{756B8D03-F623-4584-9BDE-C6D651A5A2C9}" type="presParOf" srcId="{13801592-9C69-4E67-899C-1D91D3DF8C3E}" destId="{BEADA1CD-9233-4CD5-8FBB-8D016287321C}" srcOrd="7" destOrd="0" presId="urn:microsoft.com/office/officeart/2018/2/layout/IconVerticalSolidList"/>
    <dgm:cxn modelId="{51294938-76EC-43F5-A8E3-2679225520F1}" type="presParOf" srcId="{13801592-9C69-4E67-899C-1D91D3DF8C3E}" destId="{E6DAB385-D252-49DF-815D-4E49EBA77AE6}" srcOrd="8" destOrd="0" presId="urn:microsoft.com/office/officeart/2018/2/layout/IconVerticalSolidList"/>
    <dgm:cxn modelId="{25F5348F-CF58-420D-827A-43A911E8AC8B}" type="presParOf" srcId="{E6DAB385-D252-49DF-815D-4E49EBA77AE6}" destId="{2A562E08-66F5-44D9-8C93-AA41640E0E47}" srcOrd="0" destOrd="0" presId="urn:microsoft.com/office/officeart/2018/2/layout/IconVerticalSolidList"/>
    <dgm:cxn modelId="{5FDC7547-E9EB-4F9E-A075-FEA0A53B25B7}" type="presParOf" srcId="{E6DAB385-D252-49DF-815D-4E49EBA77AE6}" destId="{C76BDF5E-BAF6-4925-9004-931F36A6457B}" srcOrd="1" destOrd="0" presId="urn:microsoft.com/office/officeart/2018/2/layout/IconVerticalSolidList"/>
    <dgm:cxn modelId="{0AC9D6AC-7C94-4EA7-AB98-030EA9047BD4}" type="presParOf" srcId="{E6DAB385-D252-49DF-815D-4E49EBA77AE6}" destId="{58713EF1-C629-432C-AA68-F0EDBF67C438}" srcOrd="2" destOrd="0" presId="urn:microsoft.com/office/officeart/2018/2/layout/IconVerticalSolidList"/>
    <dgm:cxn modelId="{497C44AD-3D67-4627-A35B-9B76B1682657}" type="presParOf" srcId="{E6DAB385-D252-49DF-815D-4E49EBA77AE6}" destId="{0F188E8C-1CA8-42D0-AB4F-8D35039B6317}" srcOrd="3" destOrd="0" presId="urn:microsoft.com/office/officeart/2018/2/layout/IconVerticalSolidList"/>
    <dgm:cxn modelId="{8CB4D36C-6FA3-46D7-9089-E0A30AF26A96}" type="presParOf" srcId="{13801592-9C69-4E67-899C-1D91D3DF8C3E}" destId="{DB64C641-147A-41FA-B572-B9927E6E889B}" srcOrd="9" destOrd="0" presId="urn:microsoft.com/office/officeart/2018/2/layout/IconVerticalSolidList"/>
    <dgm:cxn modelId="{76DA5ABE-1FF1-4433-BBBF-58F2B5F3933F}" type="presParOf" srcId="{13801592-9C69-4E67-899C-1D91D3DF8C3E}" destId="{475CE9E6-A51B-4913-BBFA-4746D653ADE2}" srcOrd="10" destOrd="0" presId="urn:microsoft.com/office/officeart/2018/2/layout/IconVerticalSolidList"/>
    <dgm:cxn modelId="{29F8CC47-E59C-4373-A724-E2D8D9AF8C12}" type="presParOf" srcId="{475CE9E6-A51B-4913-BBFA-4746D653ADE2}" destId="{A84DFBC8-0C57-4393-B6E5-8AC15CCCDF00}" srcOrd="0" destOrd="0" presId="urn:microsoft.com/office/officeart/2018/2/layout/IconVerticalSolidList"/>
    <dgm:cxn modelId="{E06E774C-8DB0-42DD-9514-447AB1611FA6}" type="presParOf" srcId="{475CE9E6-A51B-4913-BBFA-4746D653ADE2}" destId="{45F9913B-1D5E-46E2-9D33-EFCDC1E14865}" srcOrd="1" destOrd="0" presId="urn:microsoft.com/office/officeart/2018/2/layout/IconVerticalSolidList"/>
    <dgm:cxn modelId="{8A40AFE0-689E-4CB6-9CAB-A369DD2C2113}" type="presParOf" srcId="{475CE9E6-A51B-4913-BBFA-4746D653ADE2}" destId="{9A1BAA5F-B6BA-4651-A3F6-7A7CF0CA002C}" srcOrd="2" destOrd="0" presId="urn:microsoft.com/office/officeart/2018/2/layout/IconVerticalSolidList"/>
    <dgm:cxn modelId="{65154974-397B-4225-A6B9-B723A1B07195}" type="presParOf" srcId="{475CE9E6-A51B-4913-BBFA-4746D653ADE2}" destId="{9E8374C3-44BC-4955-ABAF-20BC2396FDF5}" srcOrd="3" destOrd="0" presId="urn:microsoft.com/office/officeart/2018/2/layout/IconVerticalSolidList"/>
    <dgm:cxn modelId="{ED791F40-527E-4293-AE62-BDCD0C30766E}" type="presParOf" srcId="{13801592-9C69-4E67-899C-1D91D3DF8C3E}" destId="{8E6CC9AC-34CD-42BB-BEBE-A0A219F189D8}" srcOrd="11" destOrd="0" presId="urn:microsoft.com/office/officeart/2018/2/layout/IconVerticalSolidList"/>
    <dgm:cxn modelId="{B98EB524-3EE4-4801-BB68-609C64619169}" type="presParOf" srcId="{13801592-9C69-4E67-899C-1D91D3DF8C3E}" destId="{557D27B9-2D5B-4B5B-99AE-21EE4854CEB7}" srcOrd="12" destOrd="0" presId="urn:microsoft.com/office/officeart/2018/2/layout/IconVerticalSolidList"/>
    <dgm:cxn modelId="{1A826DFB-B371-46E6-A3F5-D29AEEC8A3A1}" type="presParOf" srcId="{557D27B9-2D5B-4B5B-99AE-21EE4854CEB7}" destId="{5366E2D6-67AD-4C51-A1AD-13411FF629D9}" srcOrd="0" destOrd="0" presId="urn:microsoft.com/office/officeart/2018/2/layout/IconVerticalSolidList"/>
    <dgm:cxn modelId="{E0D38F4F-14DD-463A-8593-DA6D149A5831}" type="presParOf" srcId="{557D27B9-2D5B-4B5B-99AE-21EE4854CEB7}" destId="{81228384-3B1B-41F3-9F03-EA9E6AB1F002}" srcOrd="1" destOrd="0" presId="urn:microsoft.com/office/officeart/2018/2/layout/IconVerticalSolidList"/>
    <dgm:cxn modelId="{2BC12FEA-1115-43EB-9826-73F272ECD2A0}" type="presParOf" srcId="{557D27B9-2D5B-4B5B-99AE-21EE4854CEB7}" destId="{2E5460CC-B06F-4E80-A760-8D21BFD24EE8}" srcOrd="2" destOrd="0" presId="urn:microsoft.com/office/officeart/2018/2/layout/IconVerticalSolidList"/>
    <dgm:cxn modelId="{4B3C8A7A-7E7D-4C0B-8145-437DC1DA723B}" type="presParOf" srcId="{557D27B9-2D5B-4B5B-99AE-21EE4854CEB7}" destId="{DCCD4D57-21B7-4438-B6A2-56F6488143D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138C9-73E6-4873-A91D-1BEAAA39EFE9}">
      <dsp:nvSpPr>
        <dsp:cNvPr id="0" name=""/>
        <dsp:cNvSpPr/>
      </dsp:nvSpPr>
      <dsp:spPr>
        <a:xfrm>
          <a:off x="0" y="372"/>
          <a:ext cx="10515600" cy="5125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E815AA-A447-49A5-A1F4-CB6C0A703261}">
      <dsp:nvSpPr>
        <dsp:cNvPr id="0" name=""/>
        <dsp:cNvSpPr/>
      </dsp:nvSpPr>
      <dsp:spPr>
        <a:xfrm>
          <a:off x="155050" y="115698"/>
          <a:ext cx="281909" cy="2819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1F1E7F-939F-4DEA-AF84-D10C441DF48B}">
      <dsp:nvSpPr>
        <dsp:cNvPr id="0" name=""/>
        <dsp:cNvSpPr/>
      </dsp:nvSpPr>
      <dsp:spPr>
        <a:xfrm>
          <a:off x="592009" y="372"/>
          <a:ext cx="9923590" cy="512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246" tIns="54246" rIns="54246" bIns="54246" numCol="1" spcCol="1270" anchor="ctr" anchorCtr="0">
          <a:noAutofit/>
        </a:bodyPr>
        <a:lstStyle/>
        <a:p>
          <a:pPr marL="0" lvl="0" indent="0" algn="l" defTabSz="622300">
            <a:lnSpc>
              <a:spcPct val="90000"/>
            </a:lnSpc>
            <a:spcBef>
              <a:spcPct val="0"/>
            </a:spcBef>
            <a:spcAft>
              <a:spcPct val="35000"/>
            </a:spcAft>
            <a:buNone/>
          </a:pPr>
          <a:r>
            <a:rPr lang="pt-BR" sz="1400" b="1" kern="1200"/>
            <a:t>Vamos o dia 21/08/2024 apresentar um vídeo do trabalho em equipe.</a:t>
          </a:r>
          <a:endParaRPr lang="en-US" sz="1400" kern="1200"/>
        </a:p>
      </dsp:txBody>
      <dsp:txXfrm>
        <a:off x="592009" y="372"/>
        <a:ext cx="9923590" cy="512562"/>
      </dsp:txXfrm>
    </dsp:sp>
    <dsp:sp modelId="{B5D97FF9-AB25-439B-9723-0591B23B2224}">
      <dsp:nvSpPr>
        <dsp:cNvPr id="0" name=""/>
        <dsp:cNvSpPr/>
      </dsp:nvSpPr>
      <dsp:spPr>
        <a:xfrm>
          <a:off x="0" y="641075"/>
          <a:ext cx="10515600" cy="5125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00636F-4280-4B5C-A8D1-666965366396}">
      <dsp:nvSpPr>
        <dsp:cNvPr id="0" name=""/>
        <dsp:cNvSpPr/>
      </dsp:nvSpPr>
      <dsp:spPr>
        <a:xfrm>
          <a:off x="155050" y="756401"/>
          <a:ext cx="281909" cy="2819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1D81A65-B49E-4529-A5A4-D1577BAB585B}">
      <dsp:nvSpPr>
        <dsp:cNvPr id="0" name=""/>
        <dsp:cNvSpPr/>
      </dsp:nvSpPr>
      <dsp:spPr>
        <a:xfrm>
          <a:off x="592009" y="641075"/>
          <a:ext cx="9923590" cy="512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246" tIns="54246" rIns="54246" bIns="54246" numCol="1" spcCol="1270" anchor="ctr" anchorCtr="0">
          <a:noAutofit/>
        </a:bodyPr>
        <a:lstStyle/>
        <a:p>
          <a:pPr marL="0" lvl="0" indent="0" algn="l" defTabSz="622300">
            <a:lnSpc>
              <a:spcPct val="90000"/>
            </a:lnSpc>
            <a:spcBef>
              <a:spcPct val="0"/>
            </a:spcBef>
            <a:spcAft>
              <a:spcPct val="35000"/>
            </a:spcAft>
            <a:buNone/>
          </a:pPr>
          <a:r>
            <a:rPr lang="pt-BR" sz="1400" b="1" kern="1200"/>
            <a:t>Conferir a lista de presença.</a:t>
          </a:r>
          <a:endParaRPr lang="en-US" sz="1400" kern="1200"/>
        </a:p>
      </dsp:txBody>
      <dsp:txXfrm>
        <a:off x="592009" y="641075"/>
        <a:ext cx="9923590" cy="512562"/>
      </dsp:txXfrm>
    </dsp:sp>
    <dsp:sp modelId="{15A8EC01-1CEF-4857-9973-11E90DC635EC}">
      <dsp:nvSpPr>
        <dsp:cNvPr id="0" name=""/>
        <dsp:cNvSpPr/>
      </dsp:nvSpPr>
      <dsp:spPr>
        <a:xfrm>
          <a:off x="0" y="1281778"/>
          <a:ext cx="10515600" cy="51256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4790F2-0DFA-4052-8B9E-8E91BFD07381}">
      <dsp:nvSpPr>
        <dsp:cNvPr id="0" name=""/>
        <dsp:cNvSpPr/>
      </dsp:nvSpPr>
      <dsp:spPr>
        <a:xfrm>
          <a:off x="155050" y="1397104"/>
          <a:ext cx="281909" cy="2819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770BFE2-2351-4D18-B791-FE549C6154D2}">
      <dsp:nvSpPr>
        <dsp:cNvPr id="0" name=""/>
        <dsp:cNvSpPr/>
      </dsp:nvSpPr>
      <dsp:spPr>
        <a:xfrm>
          <a:off x="592009" y="1281778"/>
          <a:ext cx="9923590" cy="512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246" tIns="54246" rIns="54246" bIns="54246" numCol="1" spcCol="1270" anchor="ctr" anchorCtr="0">
          <a:noAutofit/>
        </a:bodyPr>
        <a:lstStyle/>
        <a:p>
          <a:pPr marL="0" lvl="0" indent="0" algn="l" defTabSz="622300">
            <a:lnSpc>
              <a:spcPct val="90000"/>
            </a:lnSpc>
            <a:spcBef>
              <a:spcPct val="0"/>
            </a:spcBef>
            <a:spcAft>
              <a:spcPct val="35000"/>
            </a:spcAft>
            <a:buNone/>
          </a:pPr>
          <a:r>
            <a:rPr lang="pt-BR" sz="1400" b="1" kern="1200"/>
            <a:t>Combinar o que vamos fazer nos dias 28/09/24 e 04/09/2024.</a:t>
          </a:r>
          <a:endParaRPr lang="en-US" sz="1400" kern="1200"/>
        </a:p>
      </dsp:txBody>
      <dsp:txXfrm>
        <a:off x="592009" y="1281778"/>
        <a:ext cx="9923590" cy="512562"/>
      </dsp:txXfrm>
    </dsp:sp>
    <dsp:sp modelId="{345A1FE9-60D0-48FC-8218-0D4E17E9B66F}">
      <dsp:nvSpPr>
        <dsp:cNvPr id="0" name=""/>
        <dsp:cNvSpPr/>
      </dsp:nvSpPr>
      <dsp:spPr>
        <a:xfrm>
          <a:off x="0" y="1922480"/>
          <a:ext cx="10515600" cy="51256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67AB68-4A1A-416C-8765-1B01160AB901}">
      <dsp:nvSpPr>
        <dsp:cNvPr id="0" name=""/>
        <dsp:cNvSpPr/>
      </dsp:nvSpPr>
      <dsp:spPr>
        <a:xfrm>
          <a:off x="155050" y="2037807"/>
          <a:ext cx="281909" cy="28190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EDA721-B868-46B8-907F-835CFE1E5698}">
      <dsp:nvSpPr>
        <dsp:cNvPr id="0" name=""/>
        <dsp:cNvSpPr/>
      </dsp:nvSpPr>
      <dsp:spPr>
        <a:xfrm>
          <a:off x="592009" y="1922480"/>
          <a:ext cx="9923590" cy="512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246" tIns="54246" rIns="54246" bIns="54246" numCol="1" spcCol="1270" anchor="ctr" anchorCtr="0">
          <a:noAutofit/>
        </a:bodyPr>
        <a:lstStyle/>
        <a:p>
          <a:pPr marL="0" lvl="0" indent="0" algn="l" defTabSz="622300">
            <a:lnSpc>
              <a:spcPct val="90000"/>
            </a:lnSpc>
            <a:spcBef>
              <a:spcPct val="0"/>
            </a:spcBef>
            <a:spcAft>
              <a:spcPct val="35000"/>
            </a:spcAft>
            <a:buNone/>
          </a:pPr>
          <a:r>
            <a:rPr lang="pt-BR" sz="1400" b="1" kern="1200"/>
            <a:t>Trocas de ambientes só vão acontecer depois da reunião geral com diretor ou vice direção.</a:t>
          </a:r>
          <a:endParaRPr lang="en-US" sz="1400" kern="1200"/>
        </a:p>
      </dsp:txBody>
      <dsp:txXfrm>
        <a:off x="592009" y="1922480"/>
        <a:ext cx="9923590" cy="512562"/>
      </dsp:txXfrm>
    </dsp:sp>
    <dsp:sp modelId="{2A562E08-66F5-44D9-8C93-AA41640E0E47}">
      <dsp:nvSpPr>
        <dsp:cNvPr id="0" name=""/>
        <dsp:cNvSpPr/>
      </dsp:nvSpPr>
      <dsp:spPr>
        <a:xfrm>
          <a:off x="0" y="2563183"/>
          <a:ext cx="10515600" cy="51256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6BDF5E-BAF6-4925-9004-931F36A6457B}">
      <dsp:nvSpPr>
        <dsp:cNvPr id="0" name=""/>
        <dsp:cNvSpPr/>
      </dsp:nvSpPr>
      <dsp:spPr>
        <a:xfrm>
          <a:off x="155050" y="2678510"/>
          <a:ext cx="281909" cy="28190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F188E8C-1CA8-42D0-AB4F-8D35039B6317}">
      <dsp:nvSpPr>
        <dsp:cNvPr id="0" name=""/>
        <dsp:cNvSpPr/>
      </dsp:nvSpPr>
      <dsp:spPr>
        <a:xfrm>
          <a:off x="592009" y="2563183"/>
          <a:ext cx="9923590" cy="512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246" tIns="54246" rIns="54246" bIns="54246" numCol="1" spcCol="1270" anchor="ctr" anchorCtr="0">
          <a:noAutofit/>
        </a:bodyPr>
        <a:lstStyle/>
        <a:p>
          <a:pPr marL="0" lvl="0" indent="0" algn="l" defTabSz="622300">
            <a:lnSpc>
              <a:spcPct val="90000"/>
            </a:lnSpc>
            <a:spcBef>
              <a:spcPct val="0"/>
            </a:spcBef>
            <a:spcAft>
              <a:spcPct val="35000"/>
            </a:spcAft>
            <a:buNone/>
          </a:pPr>
          <a:r>
            <a:rPr lang="pt-BR" sz="1400" b="1" kern="1200"/>
            <a:t>Vocês terão agenda do Clube e de Reuniões.</a:t>
          </a:r>
          <a:endParaRPr lang="en-US" sz="1400" kern="1200"/>
        </a:p>
      </dsp:txBody>
      <dsp:txXfrm>
        <a:off x="592009" y="2563183"/>
        <a:ext cx="9923590" cy="512562"/>
      </dsp:txXfrm>
    </dsp:sp>
    <dsp:sp modelId="{A84DFBC8-0C57-4393-B6E5-8AC15CCCDF00}">
      <dsp:nvSpPr>
        <dsp:cNvPr id="0" name=""/>
        <dsp:cNvSpPr/>
      </dsp:nvSpPr>
      <dsp:spPr>
        <a:xfrm>
          <a:off x="0" y="3203886"/>
          <a:ext cx="10515600" cy="5125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F9913B-1D5E-46E2-9D33-EFCDC1E14865}">
      <dsp:nvSpPr>
        <dsp:cNvPr id="0" name=""/>
        <dsp:cNvSpPr/>
      </dsp:nvSpPr>
      <dsp:spPr>
        <a:xfrm>
          <a:off x="155050" y="3319213"/>
          <a:ext cx="281909" cy="28190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8374C3-44BC-4955-ABAF-20BC2396FDF5}">
      <dsp:nvSpPr>
        <dsp:cNvPr id="0" name=""/>
        <dsp:cNvSpPr/>
      </dsp:nvSpPr>
      <dsp:spPr>
        <a:xfrm>
          <a:off x="592009" y="3203886"/>
          <a:ext cx="9923590" cy="512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246" tIns="54246" rIns="54246" bIns="54246" numCol="1" spcCol="1270" anchor="ctr" anchorCtr="0">
          <a:noAutofit/>
        </a:bodyPr>
        <a:lstStyle/>
        <a:p>
          <a:pPr marL="0" lvl="0" indent="0" algn="l" defTabSz="622300">
            <a:lnSpc>
              <a:spcPct val="90000"/>
            </a:lnSpc>
            <a:spcBef>
              <a:spcPct val="0"/>
            </a:spcBef>
            <a:spcAft>
              <a:spcPct val="35000"/>
            </a:spcAft>
            <a:buNone/>
          </a:pPr>
          <a:r>
            <a:rPr lang="pt-BR" sz="1400" b="1" kern="1200"/>
            <a:t>Preencher  o Plano de Ação e Cronograma</a:t>
          </a:r>
          <a:endParaRPr lang="en-US" sz="1400" kern="1200"/>
        </a:p>
      </dsp:txBody>
      <dsp:txXfrm>
        <a:off x="592009" y="3203886"/>
        <a:ext cx="9923590" cy="512562"/>
      </dsp:txXfrm>
    </dsp:sp>
    <dsp:sp modelId="{5366E2D6-67AD-4C51-A1AD-13411FF629D9}">
      <dsp:nvSpPr>
        <dsp:cNvPr id="0" name=""/>
        <dsp:cNvSpPr/>
      </dsp:nvSpPr>
      <dsp:spPr>
        <a:xfrm>
          <a:off x="0" y="3844589"/>
          <a:ext cx="10515600" cy="5125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228384-3B1B-41F3-9F03-EA9E6AB1F002}">
      <dsp:nvSpPr>
        <dsp:cNvPr id="0" name=""/>
        <dsp:cNvSpPr/>
      </dsp:nvSpPr>
      <dsp:spPr>
        <a:xfrm>
          <a:off x="155050" y="3959915"/>
          <a:ext cx="281909" cy="281909"/>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CD4D57-21B7-4438-B6A2-56F6488143DA}">
      <dsp:nvSpPr>
        <dsp:cNvPr id="0" name=""/>
        <dsp:cNvSpPr/>
      </dsp:nvSpPr>
      <dsp:spPr>
        <a:xfrm>
          <a:off x="592009" y="3844589"/>
          <a:ext cx="9923590" cy="512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246" tIns="54246" rIns="54246" bIns="54246" numCol="1" spcCol="1270" anchor="ctr" anchorCtr="0">
          <a:noAutofit/>
        </a:bodyPr>
        <a:lstStyle/>
        <a:p>
          <a:pPr marL="0" lvl="0" indent="0" algn="l" defTabSz="622300">
            <a:lnSpc>
              <a:spcPct val="90000"/>
            </a:lnSpc>
            <a:spcBef>
              <a:spcPct val="0"/>
            </a:spcBef>
            <a:spcAft>
              <a:spcPct val="35000"/>
            </a:spcAft>
            <a:buNone/>
          </a:pPr>
          <a:r>
            <a:rPr lang="pt-BR" sz="1400" b="1" kern="1200"/>
            <a:t>Combinar 4 lideres ( 6º e 7º e 8º e 9º ano)que vão solicitar os materiais com antecedência  caderno próprio e pegar entregar as listas de chamada. </a:t>
          </a:r>
          <a:endParaRPr lang="en-US" sz="1400" kern="1200"/>
        </a:p>
      </dsp:txBody>
      <dsp:txXfrm>
        <a:off x="592009" y="3844589"/>
        <a:ext cx="9923590" cy="51256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5F1ACA-0AF4-D11F-D123-590F82CC18C1}"/>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A0768500-39E2-9D68-210B-029C51415A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A4788857-CDF5-E17E-18DE-D6EC961BE83C}"/>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5" name="Espaço Reservado para Rodapé 4">
            <a:extLst>
              <a:ext uri="{FF2B5EF4-FFF2-40B4-BE49-F238E27FC236}">
                <a16:creationId xmlns:a16="http://schemas.microsoft.com/office/drawing/2014/main" id="{DD2BFCF8-DC13-74A4-1912-F3BB1B38941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C499BDD-08F6-4BDF-36A0-B0D5A6904756}"/>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74463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ED9819-A503-62CC-A955-97A3F4A6933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9FCA256-D27F-B2FB-A1C0-52973998A54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696D217-4249-7983-E2D7-BE4C596D55FF}"/>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5" name="Espaço Reservado para Rodapé 4">
            <a:extLst>
              <a:ext uri="{FF2B5EF4-FFF2-40B4-BE49-F238E27FC236}">
                <a16:creationId xmlns:a16="http://schemas.microsoft.com/office/drawing/2014/main" id="{7F541474-DC0C-858B-64F5-916E5C420C0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BEE0FDA-E1EB-52BE-831A-16AC0BA79F28}"/>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3553410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A226CB2-F7C8-2A26-3768-03BDFD2FF217}"/>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400C18C-B581-B8AC-6741-21B528708705}"/>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027C03E-645E-C1C0-2749-02C9742CB6A2}"/>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5" name="Espaço Reservado para Rodapé 4">
            <a:extLst>
              <a:ext uri="{FF2B5EF4-FFF2-40B4-BE49-F238E27FC236}">
                <a16:creationId xmlns:a16="http://schemas.microsoft.com/office/drawing/2014/main" id="{8AA7E37F-AAB0-0759-D79B-34F5A602720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2FA2087-C759-4C09-34F9-8F26C45B3103}"/>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229578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37C21-BD32-B221-46CA-1BE2EF1D200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D52F02C-BA88-DB2E-31DB-03C63B0E1E11}"/>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A4BC1AA-76DC-DC17-114D-05E9687EA07D}"/>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5" name="Espaço Reservado para Rodapé 4">
            <a:extLst>
              <a:ext uri="{FF2B5EF4-FFF2-40B4-BE49-F238E27FC236}">
                <a16:creationId xmlns:a16="http://schemas.microsoft.com/office/drawing/2014/main" id="{0BBF95AE-EBBB-D861-5552-AE6887C3B0B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80977AB-493C-6636-809E-789D81FB6EE3}"/>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3491975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84F16F-A89B-1C0C-2F7F-E8EBE5D6AEDB}"/>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52FA34CD-D0C7-7E64-ACB2-55D896B5A40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C1DA81-52CF-1C58-E16A-DFF1EAC1DD67}"/>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5" name="Espaço Reservado para Rodapé 4">
            <a:extLst>
              <a:ext uri="{FF2B5EF4-FFF2-40B4-BE49-F238E27FC236}">
                <a16:creationId xmlns:a16="http://schemas.microsoft.com/office/drawing/2014/main" id="{82C1F4A2-4C6A-FBB1-1B91-3ABBF945182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AB95F98-B407-0DBC-DB53-5BF18A2CD262}"/>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88295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F51864-B4AE-B543-F803-F6E741FF176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E537F7B-A794-0BEF-68B1-7AEB2A434EA4}"/>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775973A2-D29A-3F99-3574-6C44F24BB6E8}"/>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288B8A07-34CF-3F70-F5E4-FD09187BABF3}"/>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6" name="Espaço Reservado para Rodapé 5">
            <a:extLst>
              <a:ext uri="{FF2B5EF4-FFF2-40B4-BE49-F238E27FC236}">
                <a16:creationId xmlns:a16="http://schemas.microsoft.com/office/drawing/2014/main" id="{3999CC15-6A71-6978-2938-C90046FDDA0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9B93F83-9723-6D2D-F30D-58CC40161081}"/>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2808217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506405-F968-2762-D724-1B988B836770}"/>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0C10B720-FB53-A111-0D2A-96DA5BB8C4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F5470DD-FAD0-584D-F45E-FB9D7E8DB51E}"/>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6056724-E18F-1646-AAEE-AADB88E15C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13F0BB2-B34D-EDD1-DE6B-649D0B14B8FA}"/>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5033AA8E-CD2B-4FC2-5E9D-C359668D982F}"/>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8" name="Espaço Reservado para Rodapé 7">
            <a:extLst>
              <a:ext uri="{FF2B5EF4-FFF2-40B4-BE49-F238E27FC236}">
                <a16:creationId xmlns:a16="http://schemas.microsoft.com/office/drawing/2014/main" id="{EB5A3EB1-256B-13BB-5ACD-418FF5031D06}"/>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D4AB400-29B0-6A65-F077-3CCBDFB2E907}"/>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250525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BF0289-6704-DE55-5033-C7114FC7DF7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552B728-727A-41F6-991A-40650F2D606D}"/>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4" name="Espaço Reservado para Rodapé 3">
            <a:extLst>
              <a:ext uri="{FF2B5EF4-FFF2-40B4-BE49-F238E27FC236}">
                <a16:creationId xmlns:a16="http://schemas.microsoft.com/office/drawing/2014/main" id="{7892ADB8-F3F7-651A-1B77-976672D57EB6}"/>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1C6E41E1-F32D-888D-E5D0-B0F54EE7B77C}"/>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181755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FD9B4B0-5362-01CB-A278-16461B0297AA}"/>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3" name="Espaço Reservado para Rodapé 2">
            <a:extLst>
              <a:ext uri="{FF2B5EF4-FFF2-40B4-BE49-F238E27FC236}">
                <a16:creationId xmlns:a16="http://schemas.microsoft.com/office/drawing/2014/main" id="{BA9959BF-DFA8-4D24-DF24-3441CC5EE030}"/>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5C74A5CC-4E65-0F45-1452-2D34A04AA688}"/>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595309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ADDA3-0CFE-E2D1-6703-0C7372FC3F0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0D0B1F0-F872-09E3-A398-C28D573BAB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C71EA4F-B9E7-E3CE-6B55-612E2F3EF2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B3F4B70-252D-DA22-8C89-6082FFF496E7}"/>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6" name="Espaço Reservado para Rodapé 5">
            <a:extLst>
              <a:ext uri="{FF2B5EF4-FFF2-40B4-BE49-F238E27FC236}">
                <a16:creationId xmlns:a16="http://schemas.microsoft.com/office/drawing/2014/main" id="{2EE1E86C-3C38-6966-A4C5-5FF4AC2C751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16618B6-6499-A62B-475A-EC8C3D48A4E7}"/>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3540311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F59765-A731-7627-9F9B-E4B97708B6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B4D50F23-7004-13C1-DA79-00228561AA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A48DB98F-610C-3700-BF24-2D249B0D56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921CFDB-D227-91EC-FAAC-440544D3AD5E}"/>
              </a:ext>
            </a:extLst>
          </p:cNvPr>
          <p:cNvSpPr>
            <a:spLocks noGrp="1"/>
          </p:cNvSpPr>
          <p:nvPr>
            <p:ph type="dt" sz="half" idx="10"/>
          </p:nvPr>
        </p:nvSpPr>
        <p:spPr/>
        <p:txBody>
          <a:bodyPr/>
          <a:lstStyle/>
          <a:p>
            <a:fld id="{A29106F3-F3DD-4B40-8122-BCC9EAD4F3C5}" type="datetimeFigureOut">
              <a:rPr lang="pt-BR" smtClean="0"/>
              <a:t>22/08/2024</a:t>
            </a:fld>
            <a:endParaRPr lang="pt-BR"/>
          </a:p>
        </p:txBody>
      </p:sp>
      <p:sp>
        <p:nvSpPr>
          <p:cNvPr id="6" name="Espaço Reservado para Rodapé 5">
            <a:extLst>
              <a:ext uri="{FF2B5EF4-FFF2-40B4-BE49-F238E27FC236}">
                <a16:creationId xmlns:a16="http://schemas.microsoft.com/office/drawing/2014/main" id="{83A9ED01-02F2-7A2D-71E6-5899FEEC914F}"/>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D714A63-8989-005C-B349-C3C0D4F98D4D}"/>
              </a:ext>
            </a:extLst>
          </p:cNvPr>
          <p:cNvSpPr>
            <a:spLocks noGrp="1"/>
          </p:cNvSpPr>
          <p:nvPr>
            <p:ph type="sldNum" sz="quarter" idx="12"/>
          </p:nvPr>
        </p:nvSpPr>
        <p:spPr/>
        <p:txBody>
          <a:bodyPr/>
          <a:lstStyle/>
          <a:p>
            <a:fld id="{905A1EFC-4F0D-4DFF-9AA6-9432ED7779E1}" type="slidenum">
              <a:rPr lang="pt-BR" smtClean="0"/>
              <a:t>‹nº›</a:t>
            </a:fld>
            <a:endParaRPr lang="pt-BR"/>
          </a:p>
        </p:txBody>
      </p:sp>
    </p:spTree>
    <p:extLst>
      <p:ext uri="{BB962C8B-B14F-4D97-AF65-F5344CB8AC3E}">
        <p14:creationId xmlns:p14="http://schemas.microsoft.com/office/powerpoint/2010/main" val="285837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2188419-B4F8-6C2C-4272-B44E152E9B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D996CB3-C9DF-4733-3002-ED7C2AC7AB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3990D7-9115-1A99-8A45-525818BCE6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29106F3-F3DD-4B40-8122-BCC9EAD4F3C5}" type="datetimeFigureOut">
              <a:rPr lang="pt-BR" smtClean="0"/>
              <a:t>22/08/2024</a:t>
            </a:fld>
            <a:endParaRPr lang="pt-BR"/>
          </a:p>
        </p:txBody>
      </p:sp>
      <p:sp>
        <p:nvSpPr>
          <p:cNvPr id="5" name="Espaço Reservado para Rodapé 4">
            <a:extLst>
              <a:ext uri="{FF2B5EF4-FFF2-40B4-BE49-F238E27FC236}">
                <a16:creationId xmlns:a16="http://schemas.microsoft.com/office/drawing/2014/main" id="{5AD074DD-1B2F-141B-39C1-B3F874A94F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CA384D33-9DFA-A455-25D1-CBEDA2CCFF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A1EFC-4F0D-4DFF-9AA6-9432ED7779E1}" type="slidenum">
              <a:rPr lang="pt-BR" smtClean="0"/>
              <a:t>‹nº›</a:t>
            </a:fld>
            <a:endParaRPr lang="pt-BR"/>
          </a:p>
        </p:txBody>
      </p:sp>
    </p:spTree>
    <p:extLst>
      <p:ext uri="{BB962C8B-B14F-4D97-AF65-F5344CB8AC3E}">
        <p14:creationId xmlns:p14="http://schemas.microsoft.com/office/powerpoint/2010/main" val="4137597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E0D1E6-5AFA-D6D9-9B9B-59C91A797600}"/>
              </a:ext>
            </a:extLst>
          </p:cNvPr>
          <p:cNvSpPr>
            <a:spLocks noGrp="1"/>
          </p:cNvSpPr>
          <p:nvPr>
            <p:ph type="title"/>
          </p:nvPr>
        </p:nvSpPr>
        <p:spPr/>
        <p:txBody>
          <a:bodyPr/>
          <a:lstStyle/>
          <a:p>
            <a:r>
              <a:rPr lang="pt-BR" b="1" dirty="0">
                <a:solidFill>
                  <a:schemeClr val="accent1">
                    <a:lumMod val="60000"/>
                    <a:lumOff val="40000"/>
                  </a:schemeClr>
                </a:solidFill>
                <a:highlight>
                  <a:srgbClr val="0000FF"/>
                </a:highlight>
              </a:rPr>
              <a:t>CLUBES 2º Semestre 2024</a:t>
            </a:r>
          </a:p>
        </p:txBody>
      </p:sp>
      <p:sp>
        <p:nvSpPr>
          <p:cNvPr id="3" name="Espaço Reservado para Conteúdo 2">
            <a:extLst>
              <a:ext uri="{FF2B5EF4-FFF2-40B4-BE49-F238E27FC236}">
                <a16:creationId xmlns:a16="http://schemas.microsoft.com/office/drawing/2014/main" id="{EF83AA18-AC0C-8CC1-9E90-7415A3A73F45}"/>
              </a:ext>
            </a:extLst>
          </p:cNvPr>
          <p:cNvSpPr>
            <a:spLocks noGrp="1"/>
          </p:cNvSpPr>
          <p:nvPr>
            <p:ph idx="1"/>
          </p:nvPr>
        </p:nvSpPr>
        <p:spPr/>
        <p:txBody>
          <a:bodyPr/>
          <a:lstStyle/>
          <a:p>
            <a:r>
              <a:rPr lang="pt-BR" dirty="0"/>
              <a:t>Inscrições de : 05/08/2024 á 09/08/2024</a:t>
            </a:r>
          </a:p>
          <a:p>
            <a:r>
              <a:rPr lang="pt-BR" dirty="0"/>
              <a:t>Reuniões com os estudantes com clubes elegíveis para planejar e ofertar no Feirão : 12 e 13 de Agosto</a:t>
            </a:r>
          </a:p>
          <a:p>
            <a:r>
              <a:rPr lang="pt-BR" dirty="0"/>
              <a:t>Feirão Ensino Fundamental nas 1ª e 2ª aulas dia 14/08/2024( fotos no site) </a:t>
            </a:r>
          </a:p>
          <a:p>
            <a:r>
              <a:rPr lang="pt-BR" dirty="0"/>
              <a:t>Feirão do Ensino Médio 8ª aula dia 15/08/2024 ( fotos no site)</a:t>
            </a:r>
          </a:p>
          <a:p>
            <a:r>
              <a:rPr lang="pt-BR" dirty="0"/>
              <a:t>Reunião de Formação dos Presidentes e Vices dos Clubes dia </a:t>
            </a:r>
            <a:r>
              <a:rPr lang="pt-BR" dirty="0">
                <a:solidFill>
                  <a:schemeClr val="accent1">
                    <a:lumMod val="60000"/>
                    <a:lumOff val="40000"/>
                  </a:schemeClr>
                </a:solidFill>
                <a:highlight>
                  <a:srgbClr val="FFFF00"/>
                </a:highlight>
              </a:rPr>
              <a:t>21/08/2024 Ensino Fundamental e 21/08/2024 Ensino Médio</a:t>
            </a:r>
          </a:p>
        </p:txBody>
      </p:sp>
    </p:spTree>
    <p:extLst>
      <p:ext uri="{BB962C8B-B14F-4D97-AF65-F5344CB8AC3E}">
        <p14:creationId xmlns:p14="http://schemas.microsoft.com/office/powerpoint/2010/main" val="1417844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6" name="Rectangle 8205">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8" name="Rectangle 8207">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8477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descr="14. Quais são os problemas mais comuns nos Clubes?Às vezes os Clubes apresentam alguns problemas que são muito comuns. Vejamos alguns:Comunicação – Quanto maior o grupo, maior a dificuldade de se organizar e conseqüentemente de se comunicar.  Estabelecer um padrão e uma rotina para a articulação e comunicaçãofaz com que o grupo sempre trabalhe de maneira sintonizada. Conflitos na equipe – Isso é absolutamente normal.               E para resolver isso, o segredo é simples e tem a ver com sempre buscar cumprir as regras de convivência combinadas com todos.3.   Falta de materiais para o trabalho – Acontece com frequência, principalmente quando o planejamento é “IN “ (de insuficiente, inexistente e ineficaz). Muitas vezes a falta de comunicação com a escola é uma das principais causas pois essa deve ser a primeira parceira dos Clubes.21">
            <a:extLst>
              <a:ext uri="{FF2B5EF4-FFF2-40B4-BE49-F238E27FC236}">
                <a16:creationId xmlns:a16="http://schemas.microsoft.com/office/drawing/2014/main" id="{AE01882F-DE91-ECAD-3AE4-DFC1A3FF5C2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426329" y="961812"/>
            <a:ext cx="9017251" cy="5348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83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6" name="Rectangle 1040">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a:extLst>
              <a:ext uri="{FF2B5EF4-FFF2-40B4-BE49-F238E27FC236}">
                <a16:creationId xmlns:a16="http://schemas.microsoft.com/office/drawing/2014/main" id="{1618D57E-05C4-5FC6-B105-A6DC8203AB70}"/>
              </a:ext>
            </a:extLst>
          </p:cNvPr>
          <p:cNvSpPr>
            <a:spLocks noGrp="1"/>
          </p:cNvSpPr>
          <p:nvPr>
            <p:ph type="ctrTitle"/>
          </p:nvPr>
        </p:nvSpPr>
        <p:spPr>
          <a:xfrm>
            <a:off x="874815" y="798703"/>
            <a:ext cx="5221185" cy="3072015"/>
          </a:xfrm>
        </p:spPr>
        <p:txBody>
          <a:bodyPr anchor="b">
            <a:normAutofit/>
          </a:bodyPr>
          <a:lstStyle/>
          <a:p>
            <a:endParaRPr lang="pt-BR"/>
          </a:p>
        </p:txBody>
      </p:sp>
      <p:sp>
        <p:nvSpPr>
          <p:cNvPr id="3" name="Subtítulo 2">
            <a:extLst>
              <a:ext uri="{FF2B5EF4-FFF2-40B4-BE49-F238E27FC236}">
                <a16:creationId xmlns:a16="http://schemas.microsoft.com/office/drawing/2014/main" id="{07627822-5550-9F78-C5EF-16734F10E82B}"/>
              </a:ext>
            </a:extLst>
          </p:cNvPr>
          <p:cNvSpPr>
            <a:spLocks noGrp="1"/>
          </p:cNvSpPr>
          <p:nvPr>
            <p:ph type="subTitle" idx="1"/>
          </p:nvPr>
        </p:nvSpPr>
        <p:spPr>
          <a:xfrm>
            <a:off x="870148" y="3962792"/>
            <a:ext cx="5221185" cy="2102108"/>
          </a:xfrm>
        </p:spPr>
        <p:txBody>
          <a:bodyPr anchor="t">
            <a:normAutofit/>
          </a:bodyPr>
          <a:lstStyle/>
          <a:p>
            <a:endParaRPr lang="pt-BR"/>
          </a:p>
        </p:txBody>
      </p:sp>
      <p:sp>
        <p:nvSpPr>
          <p:cNvPr id="1048" name="Freeform: Shape 1042">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045" name="Freeform: Shape 1044">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8" name="Picture 4" descr="Veremos por aqui...O que é um Clube JuvenilComo começar meu Clube Como organizar meu ClubeAprendendo a estruturar meu ClubeExemplos dos Clubes Entendendo as funçõesComo fazer a engrenagem girarFalando em miúdosPlanejar">
            <a:extLst>
              <a:ext uri="{FF2B5EF4-FFF2-40B4-BE49-F238E27FC236}">
                <a16:creationId xmlns:a16="http://schemas.microsoft.com/office/drawing/2014/main" id="{C6E7D3AE-C984-38EC-6531-4054F29A329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5423" y="737209"/>
            <a:ext cx="5385245" cy="5327691"/>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a:noFill/>
          <a:extLst>
            <a:ext uri="{909E8E84-426E-40DD-AFC4-6F175D3DCCD1}">
              <a14:hiddenFill xmlns:a14="http://schemas.microsoft.com/office/drawing/2010/main">
                <a:solidFill>
                  <a:srgbClr val="FFFFFF"/>
                </a:solidFill>
              </a14:hiddenFill>
            </a:ext>
          </a:extLst>
        </p:spPr>
      </p:pic>
      <p:sp>
        <p:nvSpPr>
          <p:cNvPr id="1047" name="Freeform: Shape 1046">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9" name="Freeform: Shape 1048">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1051" name="Freeform: Shape 1050">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53" name="Freeform: Shape 1052">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pic>
        <p:nvPicPr>
          <p:cNvPr id="1030" name="Picture 6" descr="10.    Executar11.    Avaliar12.    Agir13.    Por que estabelecer regras de convivência14.    Como a escola e os professores devem apoiar15.    Quais são os problemas mais comuns nos Clubes16.    Que exemplos podemos seguir para montar nossos Clubes?17.    Competências desenvolvidas nas práticas e vivências em Protagonismo Juvenil e nos Clubes Juvenis18.    Não podemos esquecer...    ???">
            <a:extLst>
              <a:ext uri="{FF2B5EF4-FFF2-40B4-BE49-F238E27FC236}">
                <a16:creationId xmlns:a16="http://schemas.microsoft.com/office/drawing/2014/main" id="{623B0AFD-757C-4D86-1909-8152C9D3ED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6091" y="1051604"/>
            <a:ext cx="4795951" cy="5001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23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96646FC9-C66D-4EC7-8310-0DD4ACC49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9" name="Rectangle 2058">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DEDEDE"/>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29CA01EC-F6CB-BDBE-586A-2F6D8EC61053}"/>
              </a:ext>
            </a:extLst>
          </p:cNvPr>
          <p:cNvSpPr>
            <a:spLocks noGrp="1"/>
          </p:cNvSpPr>
          <p:nvPr>
            <p:ph type="title"/>
          </p:nvPr>
        </p:nvSpPr>
        <p:spPr>
          <a:xfrm>
            <a:off x="2103121" y="310343"/>
            <a:ext cx="7985759" cy="868823"/>
          </a:xfrm>
        </p:spPr>
        <p:txBody>
          <a:bodyPr vert="horz" lIns="91440" tIns="45720" rIns="91440" bIns="45720" rtlCol="0" anchor="ctr">
            <a:normAutofit/>
          </a:bodyPr>
          <a:lstStyle/>
          <a:p>
            <a:pPr algn="ctr"/>
            <a:r>
              <a:rPr lang="en-US" sz="4000" dirty="0">
                <a:solidFill>
                  <a:srgbClr val="FF0000"/>
                </a:solidFill>
              </a:rPr>
              <a:t>Segundo </a:t>
            </a:r>
            <a:r>
              <a:rPr lang="en-US" sz="4000" dirty="0" err="1">
                <a:solidFill>
                  <a:srgbClr val="FF0000"/>
                </a:solidFill>
              </a:rPr>
              <a:t>Semestre</a:t>
            </a:r>
            <a:r>
              <a:rPr lang="en-US" sz="4000" dirty="0">
                <a:solidFill>
                  <a:srgbClr val="FF0000"/>
                </a:solidFill>
              </a:rPr>
              <a:t> 2024</a:t>
            </a:r>
          </a:p>
        </p:txBody>
      </p:sp>
      <p:sp>
        <p:nvSpPr>
          <p:cNvPr id="2061" name="Rectangle: Rounded Corners 2060">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pic>
        <p:nvPicPr>
          <p:cNvPr id="2050" name="Picture 2">
            <a:extLst>
              <a:ext uri="{FF2B5EF4-FFF2-40B4-BE49-F238E27FC236}">
                <a16:creationId xmlns:a16="http://schemas.microsoft.com/office/drawing/2014/main" id="{1121128E-CA35-CB49-D051-DE6175E1027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2628" y="2139484"/>
            <a:ext cx="5462016" cy="40965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2. Como começar o meu Clube Juvenil?Para começar seu Clube é importante que você conheça bem o projeto de sua escola e saiba muito bem o que quer e gosta de fazer.Na escola existem diversas coisas que podem ser pensadas como um Clube, desde o Clube da  Matemática  ou de Teatro a um clube que se proponha a trabalhar a preservação ambiental ou o jornal escolar .Dessa forma não será difícil criar seu Clube pois você  poderá unir o que gosta de fazer com algo que possa ser legal de compartilhar com outras pessoas na sua escola.Depois de descobrir isso, o próximo passo é chamar a galera que curte o mesmo que você e depois, encarar muito trabalho legal pela frente!Identificar as possibilidades e pensar juntos é o primeiro passo para um Clube Juvenil forte e ativo.4">
            <a:extLst>
              <a:ext uri="{FF2B5EF4-FFF2-40B4-BE49-F238E27FC236}">
                <a16:creationId xmlns:a16="http://schemas.microsoft.com/office/drawing/2014/main" id="{D5E4356E-3917-0818-E6C9-8FFF7B84DB5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77358" y="2139484"/>
            <a:ext cx="5462016"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346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1" name="Rectangle 3080">
            <a:extLst>
              <a:ext uri="{FF2B5EF4-FFF2-40B4-BE49-F238E27FC236}">
                <a16:creationId xmlns:a16="http://schemas.microsoft.com/office/drawing/2014/main" id="{D0394FE2-BDDA-4ECE-B320-81AE19E90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83" name="Rectangle 3082">
            <a:extLst>
              <a:ext uri="{FF2B5EF4-FFF2-40B4-BE49-F238E27FC236}">
                <a16:creationId xmlns:a16="http://schemas.microsoft.com/office/drawing/2014/main" id="{0625AAC5-802A-4197-8804-2B78FF65C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E1E1E1"/>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09D5147-65AD-B4DA-35F4-D61681FBCAD5}"/>
              </a:ext>
            </a:extLst>
          </p:cNvPr>
          <p:cNvSpPr>
            <a:spLocks noGrp="1"/>
          </p:cNvSpPr>
          <p:nvPr>
            <p:ph type="title"/>
          </p:nvPr>
        </p:nvSpPr>
        <p:spPr>
          <a:xfrm>
            <a:off x="2103120" y="310896"/>
            <a:ext cx="7982712" cy="868680"/>
          </a:xfrm>
        </p:spPr>
        <p:txBody>
          <a:bodyPr vert="horz" lIns="91440" tIns="45720" rIns="91440" bIns="45720" rtlCol="0" anchor="ctr">
            <a:normAutofit/>
          </a:bodyPr>
          <a:lstStyle/>
          <a:p>
            <a:pPr algn="ctr"/>
            <a:endParaRPr lang="en-US" sz="4000" kern="1200">
              <a:solidFill>
                <a:schemeClr val="tx1"/>
              </a:solidFill>
              <a:latin typeface="+mj-lt"/>
              <a:ea typeface="+mj-ea"/>
              <a:cs typeface="+mj-cs"/>
            </a:endParaRPr>
          </a:p>
        </p:txBody>
      </p:sp>
      <p:sp>
        <p:nvSpPr>
          <p:cNvPr id="3085" name="Rectangle: Rounded Corners 3084">
            <a:extLst>
              <a:ext uri="{FF2B5EF4-FFF2-40B4-BE49-F238E27FC236}">
                <a16:creationId xmlns:a16="http://schemas.microsoft.com/office/drawing/2014/main" id="{A1B139DD-0E8D-42FA-9171-C5F001754A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pic>
        <p:nvPicPr>
          <p:cNvPr id="3076" name="Picture 4" descr="3. Como organizar o meu Clube?       Um dos grandes problemas para manter o Clube atuante e forte é a falta de organização. Geralmente achamos que isso não é importante e que todos podem dar conta de tudo, mas isso é um grande engano!       Por isso, é muito importante que todos saibam o que cabe a cada um fazer no seu Clube, afinal, ele deve ser o conjunto de muitas forças. Sabemos que todos podem desenvolver suas competências e precisam utilizá-las nas funções que desempenharão e sobre  as quais serão responsáveis. Sim, porque o Clube vai exigir muito trabalho e dedicação de todos !          Dividir as funções a partir das especialidades agiliza as atividades e deixa as coisas muito mais divertidas, pois de todos os participantes são exigidas coisas diferentes e a troca entre os membros do grupo é bem mais eficaz.      Elaborar um Plano de Ação para o Clube também é fundamental, pois essa organização ajudará o grupo saber o que fazer, como e quando fazer. Mais adiante você aprenderá tudo sobre Plano de Ação.Com organização e tempo, acha-se o segredo de fazer tudo e bem feito.(Pitágoras)5">
            <a:extLst>
              <a:ext uri="{FF2B5EF4-FFF2-40B4-BE49-F238E27FC236}">
                <a16:creationId xmlns:a16="http://schemas.microsoft.com/office/drawing/2014/main" id="{4CF51551-17DB-98A5-DD96-F02BCFAF3D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393" r="1" b="1"/>
          <a:stretch/>
        </p:blipFill>
        <p:spPr bwMode="auto">
          <a:xfrm>
            <a:off x="419830" y="2128345"/>
            <a:ext cx="5577840" cy="408326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10.    Executar11.    Avaliar12.    Agir13.    Por que estabelecer regras de convivência14.    Como a escola e os professores devem apoiar15.    Quais são os problemas mais comuns nos Clubes16.    Que exemplos podemos seguir para montar nossos Clubes?17.    Competências desenvolvidas nas práticas e vivências em Protagonismo Juvenil e nos Clubes Juvenis18.    Não podemos esquecer...    ???">
            <a:extLst>
              <a:ext uri="{FF2B5EF4-FFF2-40B4-BE49-F238E27FC236}">
                <a16:creationId xmlns:a16="http://schemas.microsoft.com/office/drawing/2014/main" id="{BACD81DA-73EA-97CE-DC7E-B2F5EEC4062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r="1" b="2315"/>
          <a:stretch/>
        </p:blipFill>
        <p:spPr bwMode="auto">
          <a:xfrm>
            <a:off x="6194332" y="2128367"/>
            <a:ext cx="5577840" cy="4086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951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5" name="Rectangle 4104">
            <a:extLst>
              <a:ext uri="{FF2B5EF4-FFF2-40B4-BE49-F238E27FC236}">
                <a16:creationId xmlns:a16="http://schemas.microsoft.com/office/drawing/2014/main" id="{D0394FE2-BDDA-4ECE-B320-81AE19E90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07" name="Rectangle 4106">
            <a:extLst>
              <a:ext uri="{FF2B5EF4-FFF2-40B4-BE49-F238E27FC236}">
                <a16:creationId xmlns:a16="http://schemas.microsoft.com/office/drawing/2014/main" id="{0625AAC5-802A-4197-8804-2B78FF65C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E1E1E1"/>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F353303D-1796-FB38-90D0-EBF10608DE8E}"/>
              </a:ext>
            </a:extLst>
          </p:cNvPr>
          <p:cNvSpPr>
            <a:spLocks noGrp="1"/>
          </p:cNvSpPr>
          <p:nvPr>
            <p:ph type="title"/>
          </p:nvPr>
        </p:nvSpPr>
        <p:spPr>
          <a:xfrm>
            <a:off x="2103120" y="310896"/>
            <a:ext cx="7982712" cy="868680"/>
          </a:xfrm>
        </p:spPr>
        <p:txBody>
          <a:bodyPr vert="horz" lIns="91440" tIns="45720" rIns="91440" bIns="45720" rtlCol="0" anchor="ctr">
            <a:normAutofit fontScale="90000"/>
          </a:bodyPr>
          <a:lstStyle/>
          <a:p>
            <a:pPr algn="ctr"/>
            <a:r>
              <a:rPr lang="en-US" sz="4000" dirty="0" err="1"/>
              <a:t>Caminhando</a:t>
            </a:r>
            <a:r>
              <a:rPr lang="en-US" sz="4000" dirty="0"/>
              <a:t> com </a:t>
            </a:r>
            <a:r>
              <a:rPr lang="en-US" sz="4000" dirty="0" err="1"/>
              <a:t>clubes</a:t>
            </a:r>
            <a:br>
              <a:rPr lang="en-US" sz="4000" dirty="0"/>
            </a:br>
            <a:endParaRPr lang="en-US" sz="4000" kern="1200" dirty="0">
              <a:solidFill>
                <a:schemeClr val="tx1"/>
              </a:solidFill>
              <a:latin typeface="+mj-lt"/>
              <a:ea typeface="+mj-ea"/>
              <a:cs typeface="+mj-cs"/>
            </a:endParaRPr>
          </a:p>
        </p:txBody>
      </p:sp>
      <p:sp>
        <p:nvSpPr>
          <p:cNvPr id="4109" name="Rectangle: Rounded Corners 4108">
            <a:extLst>
              <a:ext uri="{FF2B5EF4-FFF2-40B4-BE49-F238E27FC236}">
                <a16:creationId xmlns:a16="http://schemas.microsoft.com/office/drawing/2014/main" id="{A1B139DD-0E8D-42FA-9171-C5F001754A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pic>
        <p:nvPicPr>
          <p:cNvPr id="4098" name="Picture 2" descr="SetorTesouraria">
            <a:extLst>
              <a:ext uri="{FF2B5EF4-FFF2-40B4-BE49-F238E27FC236}">
                <a16:creationId xmlns:a16="http://schemas.microsoft.com/office/drawing/2014/main" id="{90147166-FC12-876C-30CB-66471229311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393" r="1" b="1"/>
          <a:stretch/>
        </p:blipFill>
        <p:spPr bwMode="auto">
          <a:xfrm>
            <a:off x="419830" y="2128345"/>
            <a:ext cx="5577840" cy="408326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Setor Relações Públicas">
            <a:extLst>
              <a:ext uri="{FF2B5EF4-FFF2-40B4-BE49-F238E27FC236}">
                <a16:creationId xmlns:a16="http://schemas.microsoft.com/office/drawing/2014/main" id="{9A197C26-7877-387B-CAC8-16130E1382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 b="2315"/>
          <a:stretch/>
        </p:blipFill>
        <p:spPr bwMode="auto">
          <a:xfrm>
            <a:off x="6194332" y="2128367"/>
            <a:ext cx="5577840" cy="4086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25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55" name="Rectangle 5154">
            <a:extLst>
              <a:ext uri="{FF2B5EF4-FFF2-40B4-BE49-F238E27FC236}">
                <a16:creationId xmlns:a16="http://schemas.microsoft.com/office/drawing/2014/main" id="{B6ECEE03-918F-43ED-A7B3-F1BDE3FCE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D1ABA2C-5645-AB9B-9D78-92D6476ED0C3}"/>
              </a:ext>
            </a:extLst>
          </p:cNvPr>
          <p:cNvSpPr>
            <a:spLocks noGrp="1"/>
          </p:cNvSpPr>
          <p:nvPr>
            <p:ph type="title"/>
          </p:nvPr>
        </p:nvSpPr>
        <p:spPr>
          <a:xfrm>
            <a:off x="838200" y="400051"/>
            <a:ext cx="10515600" cy="1270232"/>
          </a:xfrm>
        </p:spPr>
        <p:txBody>
          <a:bodyPr vert="horz" lIns="91440" tIns="45720" rIns="91440" bIns="45720" rtlCol="0" anchor="b">
            <a:normAutofit/>
          </a:bodyPr>
          <a:lstStyle/>
          <a:p>
            <a:pPr algn="ctr"/>
            <a:r>
              <a:rPr lang="en-US" sz="6600" kern="1200">
                <a:solidFill>
                  <a:schemeClr val="tx1"/>
                </a:solidFill>
                <a:highlight>
                  <a:srgbClr val="FFFF00"/>
                </a:highlight>
                <a:latin typeface="+mj-lt"/>
                <a:ea typeface="+mj-ea"/>
                <a:cs typeface="+mj-cs"/>
              </a:rPr>
              <a:t>Passo  À </a:t>
            </a:r>
          </a:p>
        </p:txBody>
      </p:sp>
      <p:sp>
        <p:nvSpPr>
          <p:cNvPr id="5128" name="Content Placeholder 5127">
            <a:extLst>
              <a:ext uri="{FF2B5EF4-FFF2-40B4-BE49-F238E27FC236}">
                <a16:creationId xmlns:a16="http://schemas.microsoft.com/office/drawing/2014/main" id="{C858A54A-3CA9-6430-17F1-73D1DEF8F9E5}"/>
              </a:ext>
            </a:extLst>
          </p:cNvPr>
          <p:cNvSpPr>
            <a:spLocks noGrp="1"/>
          </p:cNvSpPr>
          <p:nvPr>
            <p:ph idx="1"/>
          </p:nvPr>
        </p:nvSpPr>
        <p:spPr>
          <a:xfrm>
            <a:off x="838200" y="1762358"/>
            <a:ext cx="10515600" cy="647468"/>
          </a:xfrm>
        </p:spPr>
        <p:txBody>
          <a:bodyPr vert="horz" lIns="91440" tIns="45720" rIns="91440" bIns="45720" rtlCol="0">
            <a:normAutofit/>
          </a:bodyPr>
          <a:lstStyle/>
          <a:p>
            <a:pPr marL="0" lvl="5" indent="0" algn="ctr">
              <a:spcBef>
                <a:spcPts val="1000"/>
              </a:spcBef>
              <a:buNone/>
            </a:pPr>
            <a:r>
              <a:rPr lang="en-US" sz="2400" kern="1200">
                <a:solidFill>
                  <a:schemeClr val="tx1"/>
                </a:solidFill>
                <a:highlight>
                  <a:srgbClr val="FFFF00"/>
                </a:highlight>
                <a:latin typeface="+mn-lt"/>
                <a:ea typeface="+mn-ea"/>
                <a:cs typeface="+mn-cs"/>
              </a:rPr>
              <a:t>Passo </a:t>
            </a:r>
          </a:p>
        </p:txBody>
      </p:sp>
      <p:sp>
        <p:nvSpPr>
          <p:cNvPr id="5157" name="sketch line">
            <a:extLst>
              <a:ext uri="{FF2B5EF4-FFF2-40B4-BE49-F238E27FC236}">
                <a16:creationId xmlns:a16="http://schemas.microsoft.com/office/drawing/2014/main" id="{010B55F0-C448-403A-8231-AD42A7BA2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2682" y="1661139"/>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4" name="Picture 4" descr="Entendendo as funçõesCoordenador GeralTem a função de liderar e organizar as demais equipes, organizar e distribuir as atividades e acompanhar a sua execução, mantendo a harmonia do grupo e a compreensão de que o sucesso do trabalho dependerá dos esforços de todos.Moderador éticoÉ o integrante comprometido com o cumprimento do Código de Ética do jornalismo estudantil.“Ética: Valores que definem o que:• Quero• Posso• DevoPorque nem tudo que eu quero eu posso, nem tudo que eu posso eu devo e nem tudo que eu devo eu quero “Thayane Almeida de Queiroz – membro do Jornal Conexão9">
            <a:extLst>
              <a:ext uri="{FF2B5EF4-FFF2-40B4-BE49-F238E27FC236}">
                <a16:creationId xmlns:a16="http://schemas.microsoft.com/office/drawing/2014/main" id="{0F12982C-D09F-1204-B728-B414AE7850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9896" r="17621" b="-2"/>
          <a:stretch/>
        </p:blipFill>
        <p:spPr bwMode="auto">
          <a:xfrm>
            <a:off x="510365" y="2604527"/>
            <a:ext cx="3524888" cy="3647338"/>
          </a:xfrm>
          <a:custGeom>
            <a:avLst/>
            <a:gdLst/>
            <a:ahLst/>
            <a:cxnLst/>
            <a:rect l="l" t="t" r="r" b="b"/>
            <a:pathLst>
              <a:path w="3524888" h="3647338">
                <a:moveTo>
                  <a:pt x="887181" y="60"/>
                </a:moveTo>
                <a:cubicBezTo>
                  <a:pt x="945946" y="-443"/>
                  <a:pt x="1004683" y="2214"/>
                  <a:pt x="1063120" y="9535"/>
                </a:cubicBezTo>
                <a:cubicBezTo>
                  <a:pt x="1192553" y="25206"/>
                  <a:pt x="1324035" y="29312"/>
                  <a:pt x="1454772" y="21769"/>
                </a:cubicBezTo>
                <a:cubicBezTo>
                  <a:pt x="1583729" y="15160"/>
                  <a:pt x="1712924" y="14714"/>
                  <a:pt x="1842239" y="16589"/>
                </a:cubicBezTo>
                <a:cubicBezTo>
                  <a:pt x="1958874" y="18285"/>
                  <a:pt x="2075629" y="18018"/>
                  <a:pt x="2192264" y="13196"/>
                </a:cubicBezTo>
                <a:cubicBezTo>
                  <a:pt x="2323253" y="7660"/>
                  <a:pt x="2454242" y="2928"/>
                  <a:pt x="2585114" y="13911"/>
                </a:cubicBezTo>
                <a:cubicBezTo>
                  <a:pt x="2699008" y="24482"/>
                  <a:pt x="2813668" y="29758"/>
                  <a:pt x="2928437" y="29714"/>
                </a:cubicBezTo>
                <a:cubicBezTo>
                  <a:pt x="3080601" y="28464"/>
                  <a:pt x="3232406" y="19625"/>
                  <a:pt x="3384330" y="14536"/>
                </a:cubicBezTo>
                <a:lnTo>
                  <a:pt x="3481468" y="12130"/>
                </a:lnTo>
                <a:lnTo>
                  <a:pt x="3481325" y="16098"/>
                </a:lnTo>
                <a:lnTo>
                  <a:pt x="3493308" y="84630"/>
                </a:lnTo>
                <a:lnTo>
                  <a:pt x="3493318" y="92959"/>
                </a:lnTo>
                <a:cubicBezTo>
                  <a:pt x="3495695" y="161085"/>
                  <a:pt x="3501168" y="229143"/>
                  <a:pt x="3512114" y="297090"/>
                </a:cubicBezTo>
                <a:cubicBezTo>
                  <a:pt x="3519231" y="340796"/>
                  <a:pt x="3524136" y="384681"/>
                  <a:pt x="3524809" y="428543"/>
                </a:cubicBezTo>
                <a:cubicBezTo>
                  <a:pt x="3525482" y="472405"/>
                  <a:pt x="3521924" y="516245"/>
                  <a:pt x="3512114" y="559861"/>
                </a:cubicBezTo>
                <a:cubicBezTo>
                  <a:pt x="3491119" y="656469"/>
                  <a:pt x="3485618" y="754605"/>
                  <a:pt x="3495724" y="852186"/>
                </a:cubicBezTo>
                <a:cubicBezTo>
                  <a:pt x="3504578" y="948437"/>
                  <a:pt x="3505176" y="1044867"/>
                  <a:pt x="3502664" y="1141386"/>
                </a:cubicBezTo>
                <a:cubicBezTo>
                  <a:pt x="3500391" y="1228440"/>
                  <a:pt x="3500750" y="1315584"/>
                  <a:pt x="3507210" y="1402639"/>
                </a:cubicBezTo>
                <a:cubicBezTo>
                  <a:pt x="3514626" y="1500407"/>
                  <a:pt x="3520966" y="1598176"/>
                  <a:pt x="3506252" y="1695857"/>
                </a:cubicBezTo>
                <a:cubicBezTo>
                  <a:pt x="3492089" y="1780866"/>
                  <a:pt x="3485019" y="1866447"/>
                  <a:pt x="3485079" y="1952109"/>
                </a:cubicBezTo>
                <a:cubicBezTo>
                  <a:pt x="3486753" y="2065682"/>
                  <a:pt x="3498595" y="2178986"/>
                  <a:pt x="3505415" y="2292381"/>
                </a:cubicBezTo>
                <a:cubicBezTo>
                  <a:pt x="3514746" y="2447918"/>
                  <a:pt x="3522761" y="2603544"/>
                  <a:pt x="3508406" y="2759171"/>
                </a:cubicBezTo>
                <a:cubicBezTo>
                  <a:pt x="3497997" y="2866762"/>
                  <a:pt x="3488427" y="2974352"/>
                  <a:pt x="3496442" y="3082389"/>
                </a:cubicBezTo>
                <a:cubicBezTo>
                  <a:pt x="3502066" y="3158639"/>
                  <a:pt x="3510200" y="3234980"/>
                  <a:pt x="3504816" y="3311409"/>
                </a:cubicBezTo>
                <a:lnTo>
                  <a:pt x="3500655" y="3407763"/>
                </a:lnTo>
                <a:lnTo>
                  <a:pt x="3500528" y="3407763"/>
                </a:lnTo>
                <a:lnTo>
                  <a:pt x="3500186" y="3418624"/>
                </a:lnTo>
                <a:lnTo>
                  <a:pt x="3498431" y="3459279"/>
                </a:lnTo>
                <a:lnTo>
                  <a:pt x="3498786" y="3476530"/>
                </a:lnTo>
                <a:lnTo>
                  <a:pt x="3500070" y="3476530"/>
                </a:lnTo>
                <a:lnTo>
                  <a:pt x="3504922" y="3592711"/>
                </a:lnTo>
                <a:lnTo>
                  <a:pt x="3504733" y="3642505"/>
                </a:lnTo>
                <a:lnTo>
                  <a:pt x="3344090" y="3645620"/>
                </a:lnTo>
                <a:cubicBezTo>
                  <a:pt x="3179267" y="3652578"/>
                  <a:pt x="3015642" y="3636699"/>
                  <a:pt x="2851776" y="3628492"/>
                </a:cubicBezTo>
                <a:cubicBezTo>
                  <a:pt x="2716167" y="3622675"/>
                  <a:pt x="2580186" y="3623335"/>
                  <a:pt x="2444683" y="3630454"/>
                </a:cubicBezTo>
                <a:cubicBezTo>
                  <a:pt x="2220221" y="3640802"/>
                  <a:pt x="1995758" y="3642229"/>
                  <a:pt x="1771055" y="3636431"/>
                </a:cubicBezTo>
                <a:cubicBezTo>
                  <a:pt x="1659183" y="3633576"/>
                  <a:pt x="1547429" y="3634736"/>
                  <a:pt x="1435676" y="3638305"/>
                </a:cubicBezTo>
                <a:cubicBezTo>
                  <a:pt x="1179420" y="3646601"/>
                  <a:pt x="923403" y="3637323"/>
                  <a:pt x="667265" y="3634558"/>
                </a:cubicBezTo>
                <a:cubicBezTo>
                  <a:pt x="569736" y="3633488"/>
                  <a:pt x="472205" y="3633665"/>
                  <a:pt x="374794" y="3637679"/>
                </a:cubicBezTo>
                <a:cubicBezTo>
                  <a:pt x="264415" y="3642140"/>
                  <a:pt x="154036" y="3643412"/>
                  <a:pt x="43657" y="3642932"/>
                </a:cubicBezTo>
                <a:lnTo>
                  <a:pt x="11965" y="3642429"/>
                </a:lnTo>
                <a:lnTo>
                  <a:pt x="24360" y="3479541"/>
                </a:lnTo>
                <a:cubicBezTo>
                  <a:pt x="26194" y="3423392"/>
                  <a:pt x="25594" y="3367189"/>
                  <a:pt x="22559" y="3311038"/>
                </a:cubicBezTo>
                <a:cubicBezTo>
                  <a:pt x="16343" y="3197955"/>
                  <a:pt x="-628" y="3084971"/>
                  <a:pt x="13594" y="2971689"/>
                </a:cubicBezTo>
                <a:cubicBezTo>
                  <a:pt x="38335" y="2776712"/>
                  <a:pt x="12519" y="2582431"/>
                  <a:pt x="4272" y="2387950"/>
                </a:cubicBezTo>
                <a:cubicBezTo>
                  <a:pt x="-3262" y="2237604"/>
                  <a:pt x="2250" y="2086990"/>
                  <a:pt x="20765" y="1937298"/>
                </a:cubicBezTo>
                <a:cubicBezTo>
                  <a:pt x="38958" y="1790576"/>
                  <a:pt x="37113" y="1642627"/>
                  <a:pt x="15268" y="1496252"/>
                </a:cubicBezTo>
                <a:cubicBezTo>
                  <a:pt x="7718" y="1430798"/>
                  <a:pt x="7400" y="1364898"/>
                  <a:pt x="14311" y="1299395"/>
                </a:cubicBezTo>
                <a:cubicBezTo>
                  <a:pt x="22640" y="1195064"/>
                  <a:pt x="20682" y="1090348"/>
                  <a:pt x="8455" y="986285"/>
                </a:cubicBezTo>
                <a:cubicBezTo>
                  <a:pt x="-8159" y="849535"/>
                  <a:pt x="3794" y="712390"/>
                  <a:pt x="9890" y="575540"/>
                </a:cubicBezTo>
                <a:cubicBezTo>
                  <a:pt x="14432" y="472556"/>
                  <a:pt x="17180" y="369671"/>
                  <a:pt x="12878" y="266688"/>
                </a:cubicBezTo>
                <a:lnTo>
                  <a:pt x="14418" y="21931"/>
                </a:lnTo>
                <a:lnTo>
                  <a:pt x="163536" y="23733"/>
                </a:lnTo>
                <a:cubicBezTo>
                  <a:pt x="346324" y="25875"/>
                  <a:pt x="528992" y="25875"/>
                  <a:pt x="711062" y="9535"/>
                </a:cubicBezTo>
                <a:cubicBezTo>
                  <a:pt x="769619" y="4223"/>
                  <a:pt x="828415" y="562"/>
                  <a:pt x="887181" y="60"/>
                </a:cubicBezTo>
                <a:close/>
              </a:path>
            </a:pathLst>
          </a:custGeom>
          <a:noFill/>
          <a:extLst>
            <a:ext uri="{909E8E84-426E-40DD-AFC4-6F175D3DCCD1}">
              <a14:hiddenFill xmlns:a14="http://schemas.microsoft.com/office/drawing/2010/main">
                <a:solidFill>
                  <a:srgbClr val="FFFFFF"/>
                </a:solidFill>
              </a14:hiddenFill>
            </a:ext>
          </a:extLst>
        </p:spPr>
      </p:pic>
      <p:pic>
        <p:nvPicPr>
          <p:cNvPr id="5126" name="Picture 6" descr="Setor TesourariaÉ responsável pela administração dos recursos financeiros do Clube, bem como pela publicação da prestação de contas aos leitores do Jornal. Apesar do Jornal não ser comercializado na escola, pode haver captação de recursos externos para a sua manutenção.Setor Relações Públicas Este setor tem como principal atividade  a captação de recursos para a manutenção do Jornal. Isso pode ser feito através da venda de espaços destinados à propaganda, captação de doações de material de expediente, entre outros.Setor Recursos HumanosÉ onde funciona a Secretaria do Clube. Os integrantes desse setor são responsáveis por elaborar, guardar e arquivar os documentos, bem como planejar e organizar a seleção de novos integrantes. Ele tem a importante missão de sempre conquistar novos membros e assim, manter vivo o Jornal na escola através da renovação da sua equipe.A receita para tudo dar certo é: fazer com que um grupo, formado por PESSOAS DIFERENTES, tenha OBJETIVOS COMUNS e trabalhem através da suas habilidades para alcançar os RESULTADOS que interessa e que pertencem a TODOS.11">
            <a:extLst>
              <a:ext uri="{FF2B5EF4-FFF2-40B4-BE49-F238E27FC236}">
                <a16:creationId xmlns:a16="http://schemas.microsoft.com/office/drawing/2014/main" id="{71BB826B-F7C6-6E74-8998-E6197CA95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7518" r="-2" b="-2"/>
          <a:stretch/>
        </p:blipFill>
        <p:spPr bwMode="auto">
          <a:xfrm>
            <a:off x="4333556" y="2604527"/>
            <a:ext cx="3524888" cy="3647338"/>
          </a:xfrm>
          <a:custGeom>
            <a:avLst/>
            <a:gdLst/>
            <a:ahLst/>
            <a:cxnLst/>
            <a:rect l="l" t="t" r="r" b="b"/>
            <a:pathLst>
              <a:path w="3524888" h="3647338">
                <a:moveTo>
                  <a:pt x="887181" y="60"/>
                </a:moveTo>
                <a:cubicBezTo>
                  <a:pt x="945947" y="-443"/>
                  <a:pt x="1004683" y="2214"/>
                  <a:pt x="1063120" y="9535"/>
                </a:cubicBezTo>
                <a:cubicBezTo>
                  <a:pt x="1192553" y="25206"/>
                  <a:pt x="1324035" y="29312"/>
                  <a:pt x="1454772" y="21769"/>
                </a:cubicBezTo>
                <a:cubicBezTo>
                  <a:pt x="1583729" y="15160"/>
                  <a:pt x="1712924" y="14714"/>
                  <a:pt x="1842239" y="16589"/>
                </a:cubicBezTo>
                <a:cubicBezTo>
                  <a:pt x="1958874" y="18285"/>
                  <a:pt x="2075629" y="18018"/>
                  <a:pt x="2192264" y="13196"/>
                </a:cubicBezTo>
                <a:cubicBezTo>
                  <a:pt x="2323253" y="7660"/>
                  <a:pt x="2454242" y="2928"/>
                  <a:pt x="2585114" y="13911"/>
                </a:cubicBezTo>
                <a:cubicBezTo>
                  <a:pt x="2699008" y="24482"/>
                  <a:pt x="2813669" y="29758"/>
                  <a:pt x="2928437" y="29714"/>
                </a:cubicBezTo>
                <a:cubicBezTo>
                  <a:pt x="3080601" y="28464"/>
                  <a:pt x="3232406" y="19625"/>
                  <a:pt x="3384330" y="14536"/>
                </a:cubicBezTo>
                <a:lnTo>
                  <a:pt x="3481468" y="12130"/>
                </a:lnTo>
                <a:lnTo>
                  <a:pt x="3481325" y="16098"/>
                </a:lnTo>
                <a:lnTo>
                  <a:pt x="3493308" y="84630"/>
                </a:lnTo>
                <a:lnTo>
                  <a:pt x="3493318" y="92959"/>
                </a:lnTo>
                <a:cubicBezTo>
                  <a:pt x="3495695" y="161085"/>
                  <a:pt x="3501169" y="229143"/>
                  <a:pt x="3512114" y="297090"/>
                </a:cubicBezTo>
                <a:cubicBezTo>
                  <a:pt x="3519231" y="340796"/>
                  <a:pt x="3524136" y="384681"/>
                  <a:pt x="3524809" y="428543"/>
                </a:cubicBezTo>
                <a:cubicBezTo>
                  <a:pt x="3525482" y="472405"/>
                  <a:pt x="3521924" y="516245"/>
                  <a:pt x="3512114" y="559861"/>
                </a:cubicBezTo>
                <a:cubicBezTo>
                  <a:pt x="3491119" y="656469"/>
                  <a:pt x="3485618" y="754605"/>
                  <a:pt x="3495724" y="852186"/>
                </a:cubicBezTo>
                <a:cubicBezTo>
                  <a:pt x="3504578" y="948437"/>
                  <a:pt x="3505176" y="1044867"/>
                  <a:pt x="3502664" y="1141386"/>
                </a:cubicBezTo>
                <a:cubicBezTo>
                  <a:pt x="3500391" y="1228440"/>
                  <a:pt x="3500750" y="1315584"/>
                  <a:pt x="3507210" y="1402639"/>
                </a:cubicBezTo>
                <a:cubicBezTo>
                  <a:pt x="3514626" y="1500407"/>
                  <a:pt x="3520966" y="1598176"/>
                  <a:pt x="3506252" y="1695857"/>
                </a:cubicBezTo>
                <a:cubicBezTo>
                  <a:pt x="3492089" y="1780866"/>
                  <a:pt x="3485019" y="1866447"/>
                  <a:pt x="3485079" y="1952109"/>
                </a:cubicBezTo>
                <a:cubicBezTo>
                  <a:pt x="3486753" y="2065682"/>
                  <a:pt x="3498596" y="2178986"/>
                  <a:pt x="3505415" y="2292381"/>
                </a:cubicBezTo>
                <a:cubicBezTo>
                  <a:pt x="3514746" y="2447918"/>
                  <a:pt x="3522761" y="2603544"/>
                  <a:pt x="3508406" y="2759171"/>
                </a:cubicBezTo>
                <a:cubicBezTo>
                  <a:pt x="3497997" y="2866762"/>
                  <a:pt x="3488428" y="2974352"/>
                  <a:pt x="3496442" y="3082389"/>
                </a:cubicBezTo>
                <a:cubicBezTo>
                  <a:pt x="3502066" y="3158639"/>
                  <a:pt x="3510200" y="3234980"/>
                  <a:pt x="3504816" y="3311409"/>
                </a:cubicBezTo>
                <a:lnTo>
                  <a:pt x="3500655" y="3407763"/>
                </a:lnTo>
                <a:lnTo>
                  <a:pt x="3500528" y="3407763"/>
                </a:lnTo>
                <a:lnTo>
                  <a:pt x="3500186" y="3418624"/>
                </a:lnTo>
                <a:lnTo>
                  <a:pt x="3498431" y="3459279"/>
                </a:lnTo>
                <a:lnTo>
                  <a:pt x="3498786" y="3476530"/>
                </a:lnTo>
                <a:lnTo>
                  <a:pt x="3500070" y="3476530"/>
                </a:lnTo>
                <a:lnTo>
                  <a:pt x="3504922" y="3592711"/>
                </a:lnTo>
                <a:lnTo>
                  <a:pt x="3504733" y="3642505"/>
                </a:lnTo>
                <a:lnTo>
                  <a:pt x="3344090" y="3645620"/>
                </a:lnTo>
                <a:cubicBezTo>
                  <a:pt x="3179268" y="3652578"/>
                  <a:pt x="3015642" y="3636699"/>
                  <a:pt x="2851776" y="3628492"/>
                </a:cubicBezTo>
                <a:cubicBezTo>
                  <a:pt x="2716167" y="3622675"/>
                  <a:pt x="2580186" y="3623335"/>
                  <a:pt x="2444683" y="3630454"/>
                </a:cubicBezTo>
                <a:cubicBezTo>
                  <a:pt x="2220221" y="3640802"/>
                  <a:pt x="1995758" y="3642229"/>
                  <a:pt x="1771055" y="3636431"/>
                </a:cubicBezTo>
                <a:cubicBezTo>
                  <a:pt x="1659183" y="3633576"/>
                  <a:pt x="1547429" y="3634736"/>
                  <a:pt x="1435676" y="3638305"/>
                </a:cubicBezTo>
                <a:cubicBezTo>
                  <a:pt x="1179420" y="3646601"/>
                  <a:pt x="923403" y="3637323"/>
                  <a:pt x="667265" y="3634558"/>
                </a:cubicBezTo>
                <a:cubicBezTo>
                  <a:pt x="569736" y="3633488"/>
                  <a:pt x="472205" y="3633665"/>
                  <a:pt x="374794" y="3637679"/>
                </a:cubicBezTo>
                <a:cubicBezTo>
                  <a:pt x="264415" y="3642140"/>
                  <a:pt x="154036" y="3643412"/>
                  <a:pt x="43657" y="3642932"/>
                </a:cubicBezTo>
                <a:lnTo>
                  <a:pt x="11965" y="3642429"/>
                </a:lnTo>
                <a:lnTo>
                  <a:pt x="24360" y="3479541"/>
                </a:lnTo>
                <a:cubicBezTo>
                  <a:pt x="26194" y="3423392"/>
                  <a:pt x="25594" y="3367189"/>
                  <a:pt x="22559" y="3311038"/>
                </a:cubicBezTo>
                <a:cubicBezTo>
                  <a:pt x="16343" y="3197955"/>
                  <a:pt x="-628" y="3084971"/>
                  <a:pt x="13594" y="2971689"/>
                </a:cubicBezTo>
                <a:cubicBezTo>
                  <a:pt x="38335" y="2776712"/>
                  <a:pt x="12519" y="2582431"/>
                  <a:pt x="4272" y="2387950"/>
                </a:cubicBezTo>
                <a:cubicBezTo>
                  <a:pt x="-3262" y="2237604"/>
                  <a:pt x="2250" y="2086990"/>
                  <a:pt x="20765" y="1937298"/>
                </a:cubicBezTo>
                <a:cubicBezTo>
                  <a:pt x="38958" y="1790576"/>
                  <a:pt x="37113" y="1642627"/>
                  <a:pt x="15268" y="1496252"/>
                </a:cubicBezTo>
                <a:cubicBezTo>
                  <a:pt x="7718" y="1430798"/>
                  <a:pt x="7400" y="1364898"/>
                  <a:pt x="14311" y="1299395"/>
                </a:cubicBezTo>
                <a:cubicBezTo>
                  <a:pt x="22640" y="1195064"/>
                  <a:pt x="20682" y="1090348"/>
                  <a:pt x="8455" y="986285"/>
                </a:cubicBezTo>
                <a:cubicBezTo>
                  <a:pt x="-8159" y="849535"/>
                  <a:pt x="3794" y="712390"/>
                  <a:pt x="9890" y="575540"/>
                </a:cubicBezTo>
                <a:cubicBezTo>
                  <a:pt x="14432" y="472556"/>
                  <a:pt x="17180" y="369671"/>
                  <a:pt x="12878" y="266688"/>
                </a:cubicBezTo>
                <a:lnTo>
                  <a:pt x="14418" y="21931"/>
                </a:lnTo>
                <a:lnTo>
                  <a:pt x="163536" y="23733"/>
                </a:lnTo>
                <a:cubicBezTo>
                  <a:pt x="346324" y="25875"/>
                  <a:pt x="528992" y="25875"/>
                  <a:pt x="711062" y="9535"/>
                </a:cubicBezTo>
                <a:cubicBezTo>
                  <a:pt x="769619" y="4223"/>
                  <a:pt x="828415" y="562"/>
                  <a:pt x="887181" y="60"/>
                </a:cubicBezTo>
                <a:close/>
              </a:path>
            </a:pathLst>
          </a:custGeom>
          <a:noFill/>
          <a:extLst>
            <a:ext uri="{909E8E84-426E-40DD-AFC4-6F175D3DCCD1}">
              <a14:hiddenFill xmlns:a14="http://schemas.microsoft.com/office/drawing/2010/main">
                <a:solidFill>
                  <a:srgbClr val="FFFFFF"/>
                </a:solidFill>
              </a14:hiddenFill>
            </a:ext>
          </a:extLst>
        </p:spPr>
      </p:pic>
      <p:pic>
        <p:nvPicPr>
          <p:cNvPr id="5122" name="Picture 2" descr="Setor Recursos Humanos8">
            <a:extLst>
              <a:ext uri="{FF2B5EF4-FFF2-40B4-BE49-F238E27FC236}">
                <a16:creationId xmlns:a16="http://schemas.microsoft.com/office/drawing/2014/main" id="{7B9DE779-B808-9E9E-5E49-97861AC67F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2162" r="5355" b="-2"/>
          <a:stretch/>
        </p:blipFill>
        <p:spPr bwMode="auto">
          <a:xfrm>
            <a:off x="8156747" y="2604528"/>
            <a:ext cx="3524888" cy="3647338"/>
          </a:xfrm>
          <a:custGeom>
            <a:avLst/>
            <a:gdLst/>
            <a:ahLst/>
            <a:cxnLst/>
            <a:rect l="l" t="t" r="r" b="b"/>
            <a:pathLst>
              <a:path w="3524888" h="3647338">
                <a:moveTo>
                  <a:pt x="887180" y="60"/>
                </a:moveTo>
                <a:cubicBezTo>
                  <a:pt x="945946" y="-442"/>
                  <a:pt x="1004683" y="2214"/>
                  <a:pt x="1063120" y="9535"/>
                </a:cubicBezTo>
                <a:cubicBezTo>
                  <a:pt x="1192553" y="25206"/>
                  <a:pt x="1324035" y="29312"/>
                  <a:pt x="1454772" y="21769"/>
                </a:cubicBezTo>
                <a:cubicBezTo>
                  <a:pt x="1583729" y="15160"/>
                  <a:pt x="1712924" y="14714"/>
                  <a:pt x="1842239" y="16589"/>
                </a:cubicBezTo>
                <a:cubicBezTo>
                  <a:pt x="1958874" y="18285"/>
                  <a:pt x="2075628" y="18018"/>
                  <a:pt x="2192263" y="13196"/>
                </a:cubicBezTo>
                <a:cubicBezTo>
                  <a:pt x="2323253" y="7660"/>
                  <a:pt x="2454242" y="2928"/>
                  <a:pt x="2585113" y="13911"/>
                </a:cubicBezTo>
                <a:cubicBezTo>
                  <a:pt x="2699008" y="24482"/>
                  <a:pt x="2813668" y="29758"/>
                  <a:pt x="2928437" y="29714"/>
                </a:cubicBezTo>
                <a:cubicBezTo>
                  <a:pt x="3080601" y="28464"/>
                  <a:pt x="3232406" y="19625"/>
                  <a:pt x="3384330" y="14536"/>
                </a:cubicBezTo>
                <a:lnTo>
                  <a:pt x="3481468" y="12130"/>
                </a:lnTo>
                <a:lnTo>
                  <a:pt x="3481325" y="16098"/>
                </a:lnTo>
                <a:lnTo>
                  <a:pt x="3493308" y="84630"/>
                </a:lnTo>
                <a:lnTo>
                  <a:pt x="3493318" y="92959"/>
                </a:lnTo>
                <a:cubicBezTo>
                  <a:pt x="3495694" y="161085"/>
                  <a:pt x="3501168" y="229143"/>
                  <a:pt x="3512114" y="297090"/>
                </a:cubicBezTo>
                <a:cubicBezTo>
                  <a:pt x="3519231" y="340796"/>
                  <a:pt x="3524136" y="384681"/>
                  <a:pt x="3524809" y="428543"/>
                </a:cubicBezTo>
                <a:cubicBezTo>
                  <a:pt x="3525482" y="472405"/>
                  <a:pt x="3521923" y="516245"/>
                  <a:pt x="3512114" y="559861"/>
                </a:cubicBezTo>
                <a:cubicBezTo>
                  <a:pt x="3491119" y="656469"/>
                  <a:pt x="3485617" y="754605"/>
                  <a:pt x="3495724" y="852186"/>
                </a:cubicBezTo>
                <a:cubicBezTo>
                  <a:pt x="3504577" y="948437"/>
                  <a:pt x="3505176" y="1044867"/>
                  <a:pt x="3502664" y="1141386"/>
                </a:cubicBezTo>
                <a:cubicBezTo>
                  <a:pt x="3500391" y="1228440"/>
                  <a:pt x="3500749" y="1315584"/>
                  <a:pt x="3507210" y="1402639"/>
                </a:cubicBezTo>
                <a:cubicBezTo>
                  <a:pt x="3514626" y="1500407"/>
                  <a:pt x="3520966" y="1598176"/>
                  <a:pt x="3506251" y="1695857"/>
                </a:cubicBezTo>
                <a:cubicBezTo>
                  <a:pt x="3492089" y="1780866"/>
                  <a:pt x="3485019" y="1866447"/>
                  <a:pt x="3485079" y="1952109"/>
                </a:cubicBezTo>
                <a:cubicBezTo>
                  <a:pt x="3486753" y="2065682"/>
                  <a:pt x="3498595" y="2178986"/>
                  <a:pt x="3505414" y="2292381"/>
                </a:cubicBezTo>
                <a:cubicBezTo>
                  <a:pt x="3514746" y="2447918"/>
                  <a:pt x="3522760" y="2603544"/>
                  <a:pt x="3508405" y="2759171"/>
                </a:cubicBezTo>
                <a:cubicBezTo>
                  <a:pt x="3497997" y="2866762"/>
                  <a:pt x="3488427" y="2974352"/>
                  <a:pt x="3496442" y="3082389"/>
                </a:cubicBezTo>
                <a:cubicBezTo>
                  <a:pt x="3502065" y="3158639"/>
                  <a:pt x="3510200" y="3234980"/>
                  <a:pt x="3504816" y="3311409"/>
                </a:cubicBezTo>
                <a:lnTo>
                  <a:pt x="3500655" y="3407763"/>
                </a:lnTo>
                <a:lnTo>
                  <a:pt x="3500528" y="3407763"/>
                </a:lnTo>
                <a:lnTo>
                  <a:pt x="3500186" y="3418624"/>
                </a:lnTo>
                <a:lnTo>
                  <a:pt x="3498431" y="3459279"/>
                </a:lnTo>
                <a:lnTo>
                  <a:pt x="3498786" y="3476530"/>
                </a:lnTo>
                <a:lnTo>
                  <a:pt x="3500070" y="3476530"/>
                </a:lnTo>
                <a:lnTo>
                  <a:pt x="3504922" y="3592711"/>
                </a:lnTo>
                <a:lnTo>
                  <a:pt x="3504733" y="3642505"/>
                </a:lnTo>
                <a:lnTo>
                  <a:pt x="3344090" y="3645620"/>
                </a:lnTo>
                <a:cubicBezTo>
                  <a:pt x="3179267" y="3652578"/>
                  <a:pt x="3015642" y="3636699"/>
                  <a:pt x="2851776" y="3628492"/>
                </a:cubicBezTo>
                <a:cubicBezTo>
                  <a:pt x="2716167" y="3622675"/>
                  <a:pt x="2580186" y="3623335"/>
                  <a:pt x="2444683" y="3630454"/>
                </a:cubicBezTo>
                <a:cubicBezTo>
                  <a:pt x="2220221" y="3640802"/>
                  <a:pt x="1995757" y="3642229"/>
                  <a:pt x="1771055" y="3636431"/>
                </a:cubicBezTo>
                <a:cubicBezTo>
                  <a:pt x="1659183" y="3633576"/>
                  <a:pt x="1547429" y="3634736"/>
                  <a:pt x="1435675" y="3638305"/>
                </a:cubicBezTo>
                <a:cubicBezTo>
                  <a:pt x="1179419" y="3646601"/>
                  <a:pt x="923403" y="3637323"/>
                  <a:pt x="667265" y="3634558"/>
                </a:cubicBezTo>
                <a:cubicBezTo>
                  <a:pt x="569736" y="3633488"/>
                  <a:pt x="472205" y="3633665"/>
                  <a:pt x="374793" y="3637679"/>
                </a:cubicBezTo>
                <a:cubicBezTo>
                  <a:pt x="264415" y="3642140"/>
                  <a:pt x="154036" y="3643412"/>
                  <a:pt x="43657" y="3642932"/>
                </a:cubicBezTo>
                <a:lnTo>
                  <a:pt x="11965" y="3642429"/>
                </a:lnTo>
                <a:lnTo>
                  <a:pt x="24360" y="3479541"/>
                </a:lnTo>
                <a:cubicBezTo>
                  <a:pt x="26194" y="3423392"/>
                  <a:pt x="25594" y="3367189"/>
                  <a:pt x="22559" y="3311038"/>
                </a:cubicBezTo>
                <a:cubicBezTo>
                  <a:pt x="16343" y="3197955"/>
                  <a:pt x="-628" y="3084971"/>
                  <a:pt x="13594" y="2971689"/>
                </a:cubicBezTo>
                <a:cubicBezTo>
                  <a:pt x="38335" y="2776712"/>
                  <a:pt x="12519" y="2582431"/>
                  <a:pt x="4272" y="2387950"/>
                </a:cubicBezTo>
                <a:cubicBezTo>
                  <a:pt x="-3262" y="2237604"/>
                  <a:pt x="2250" y="2086990"/>
                  <a:pt x="20765" y="1937298"/>
                </a:cubicBezTo>
                <a:cubicBezTo>
                  <a:pt x="38958" y="1790576"/>
                  <a:pt x="37113" y="1642627"/>
                  <a:pt x="15268" y="1496252"/>
                </a:cubicBezTo>
                <a:cubicBezTo>
                  <a:pt x="7718" y="1430798"/>
                  <a:pt x="7400" y="1364898"/>
                  <a:pt x="14311" y="1299395"/>
                </a:cubicBezTo>
                <a:cubicBezTo>
                  <a:pt x="22640" y="1195064"/>
                  <a:pt x="20682" y="1090348"/>
                  <a:pt x="8455" y="986285"/>
                </a:cubicBezTo>
                <a:cubicBezTo>
                  <a:pt x="-8159" y="849535"/>
                  <a:pt x="3794" y="712390"/>
                  <a:pt x="9890" y="575540"/>
                </a:cubicBezTo>
                <a:cubicBezTo>
                  <a:pt x="14432" y="472556"/>
                  <a:pt x="17180" y="369671"/>
                  <a:pt x="12878" y="266688"/>
                </a:cubicBezTo>
                <a:lnTo>
                  <a:pt x="14418" y="21931"/>
                </a:lnTo>
                <a:lnTo>
                  <a:pt x="163536" y="23733"/>
                </a:lnTo>
                <a:cubicBezTo>
                  <a:pt x="346324" y="25875"/>
                  <a:pt x="528992" y="25875"/>
                  <a:pt x="711061" y="9535"/>
                </a:cubicBezTo>
                <a:cubicBezTo>
                  <a:pt x="769618" y="4223"/>
                  <a:pt x="828414" y="562"/>
                  <a:pt x="887180" y="6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29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71" name="Rectangle 6170">
            <a:extLst>
              <a:ext uri="{FF2B5EF4-FFF2-40B4-BE49-F238E27FC236}">
                <a16:creationId xmlns:a16="http://schemas.microsoft.com/office/drawing/2014/main" id="{96646FC9-C66D-4EC7-8310-0DD4ACC49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173" name="Rectangle 6172">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DEDEDE"/>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75" name="Rectangle: Rounded Corners 6174">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pic>
        <p:nvPicPr>
          <p:cNvPr id="6154" name="Picture 10" descr="O trabalho está sendo positivo em todos os aspectos?">
            <a:extLst>
              <a:ext uri="{FF2B5EF4-FFF2-40B4-BE49-F238E27FC236}">
                <a16:creationId xmlns:a16="http://schemas.microsoft.com/office/drawing/2014/main" id="{756573E0-6448-4DE7-2D9E-A7ACBFC5817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12992" y="2450486"/>
            <a:ext cx="5462016" cy="40965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10. AvaliarPara garantir que o trabalho realmente chegue ao          resultado esperado é importante que durante  o processo de desenvolvimento das atividades todos estejam atentos ao que foi definido, se certificando de que tudo esteja acontecendo como foi planejado. Essa é a TERCEIRA ETAPA e nela fazemos a avaliação de tudo o que vimos produzindo.Nessa etapa é importante fazer as seguintes perguntas:Tudo está acontecendo como o planejado?">
            <a:extLst>
              <a:ext uri="{FF2B5EF4-FFF2-40B4-BE49-F238E27FC236}">
                <a16:creationId xmlns:a16="http://schemas.microsoft.com/office/drawing/2014/main" id="{081A5529-EC08-23AB-E9A9-FF951339412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33984" y="2450486"/>
            <a:ext cx="5462016"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777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7" name="Rectangle 7176">
            <a:extLst>
              <a:ext uri="{FF2B5EF4-FFF2-40B4-BE49-F238E27FC236}">
                <a16:creationId xmlns:a16="http://schemas.microsoft.com/office/drawing/2014/main" id="{D0394FE2-BDDA-4ECE-B320-81AE19E90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179" name="Rectangle 7178">
            <a:extLst>
              <a:ext uri="{FF2B5EF4-FFF2-40B4-BE49-F238E27FC236}">
                <a16:creationId xmlns:a16="http://schemas.microsoft.com/office/drawing/2014/main" id="{0625AAC5-802A-4197-8804-2B78FF65C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E1E1E1"/>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7FF63295-C2EF-7B41-F08A-E1397D90F470}"/>
              </a:ext>
            </a:extLst>
          </p:cNvPr>
          <p:cNvSpPr>
            <a:spLocks noGrp="1"/>
          </p:cNvSpPr>
          <p:nvPr>
            <p:ph type="title"/>
          </p:nvPr>
        </p:nvSpPr>
        <p:spPr>
          <a:xfrm>
            <a:off x="2103120" y="310896"/>
            <a:ext cx="7982712" cy="868680"/>
          </a:xfrm>
        </p:spPr>
        <p:txBody>
          <a:bodyPr vert="horz" lIns="91440" tIns="45720" rIns="91440" bIns="45720" rtlCol="0" anchor="ctr">
            <a:normAutofit/>
          </a:bodyPr>
          <a:lstStyle/>
          <a:p>
            <a:pPr algn="ctr"/>
            <a:endParaRPr lang="en-US" sz="4000" kern="1200">
              <a:solidFill>
                <a:schemeClr val="tx1"/>
              </a:solidFill>
              <a:latin typeface="+mj-lt"/>
              <a:ea typeface="+mj-ea"/>
              <a:cs typeface="+mj-cs"/>
            </a:endParaRPr>
          </a:p>
        </p:txBody>
      </p:sp>
      <p:sp>
        <p:nvSpPr>
          <p:cNvPr id="7181" name="Rectangle: Rounded Corners 7180">
            <a:extLst>
              <a:ext uri="{FF2B5EF4-FFF2-40B4-BE49-F238E27FC236}">
                <a16:creationId xmlns:a16="http://schemas.microsoft.com/office/drawing/2014/main" id="{A1B139DD-0E8D-42FA-9171-C5F001754A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pic>
        <p:nvPicPr>
          <p:cNvPr id="7170" name="Picture 2" descr="Todos estão executando bem as funções?">
            <a:extLst>
              <a:ext uri="{FF2B5EF4-FFF2-40B4-BE49-F238E27FC236}">
                <a16:creationId xmlns:a16="http://schemas.microsoft.com/office/drawing/2014/main" id="{F4CAAB6C-9EE3-3FB7-D400-95BCDA5C417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r="1" b="2394"/>
          <a:stretch/>
        </p:blipFill>
        <p:spPr bwMode="auto">
          <a:xfrm>
            <a:off x="419830" y="2128345"/>
            <a:ext cx="5577840" cy="4083269"/>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O que fazer para melhorar?17">
            <a:extLst>
              <a:ext uri="{FF2B5EF4-FFF2-40B4-BE49-F238E27FC236}">
                <a16:creationId xmlns:a16="http://schemas.microsoft.com/office/drawing/2014/main" id="{2CCCF2DD-1831-3148-B8B4-6EBD9A1499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 b="2315"/>
          <a:stretch/>
        </p:blipFill>
        <p:spPr bwMode="auto">
          <a:xfrm>
            <a:off x="6194332" y="2128367"/>
            <a:ext cx="5577840" cy="4086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76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A40C6AB-6768-5C00-3F16-776B42510E3C}"/>
              </a:ext>
            </a:extLst>
          </p:cNvPr>
          <p:cNvSpPr>
            <a:spLocks noGrp="1"/>
          </p:cNvSpPr>
          <p:nvPr>
            <p:ph type="title"/>
          </p:nvPr>
        </p:nvSpPr>
        <p:spPr>
          <a:xfrm>
            <a:off x="841248" y="256032"/>
            <a:ext cx="10506456" cy="1014984"/>
          </a:xfrm>
        </p:spPr>
        <p:txBody>
          <a:bodyPr anchor="b">
            <a:normAutofit/>
          </a:bodyPr>
          <a:lstStyle/>
          <a:p>
            <a:r>
              <a:rPr lang="pt-BR" dirty="0"/>
              <a:t>Para começar nosso clube:</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Espaço Reservado para Conteúdo 2">
            <a:extLst>
              <a:ext uri="{FF2B5EF4-FFF2-40B4-BE49-F238E27FC236}">
                <a16:creationId xmlns:a16="http://schemas.microsoft.com/office/drawing/2014/main" id="{5F238E19-9A13-3351-4F25-F80E77706FCA}"/>
              </a:ext>
            </a:extLst>
          </p:cNvPr>
          <p:cNvGraphicFramePr>
            <a:graphicFrameLocks noGrp="1"/>
          </p:cNvGraphicFramePr>
          <p:nvPr>
            <p:ph idx="1"/>
            <p:extLst>
              <p:ext uri="{D42A27DB-BD31-4B8C-83A1-F6EECF244321}">
                <p14:modId xmlns:p14="http://schemas.microsoft.com/office/powerpoint/2010/main" val="3243368595"/>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846240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187</TotalTime>
  <Words>180</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10</vt:i4>
      </vt:variant>
    </vt:vector>
  </HeadingPairs>
  <TitlesOfParts>
    <vt:vector size="16" baseType="lpstr">
      <vt:lpstr>Aptos</vt:lpstr>
      <vt:lpstr>Aptos Display</vt:lpstr>
      <vt:lpstr>Arial</vt:lpstr>
      <vt:lpstr>Avenir Next LT Pro</vt:lpstr>
      <vt:lpstr>Calibri</vt:lpstr>
      <vt:lpstr>Tema do Office</vt:lpstr>
      <vt:lpstr>CLUBES 2º Semestre 2024</vt:lpstr>
      <vt:lpstr>Apresentação do PowerPoint</vt:lpstr>
      <vt:lpstr>Segundo Semestre 2024</vt:lpstr>
      <vt:lpstr>Apresentação do PowerPoint</vt:lpstr>
      <vt:lpstr>Caminhando com clubes </vt:lpstr>
      <vt:lpstr>Passo  À </vt:lpstr>
      <vt:lpstr>Apresentação do PowerPoint</vt:lpstr>
      <vt:lpstr>Apresentação do PowerPoint</vt:lpstr>
      <vt:lpstr>Para começar nosso clube: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Escola - Alice Chuery Profa - Administrativo</dc:creator>
  <cp:lastModifiedBy>Camilla Araujo</cp:lastModifiedBy>
  <cp:revision>1</cp:revision>
  <dcterms:created xsi:type="dcterms:W3CDTF">2024-08-20T11:45:51Z</dcterms:created>
  <dcterms:modified xsi:type="dcterms:W3CDTF">2024-08-22T11:40:21Z</dcterms:modified>
</cp:coreProperties>
</file>